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Lst>
  <p:notesMasterIdLst>
    <p:notesMasterId r:id="rId55"/>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4"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r>
              <a:rPr lang="nl-NL" sz="1800" b="0" strike="noStrike" spc="-1">
                <a:solidFill>
                  <a:schemeClr val="dk1"/>
                </a:solidFill>
                <a:latin typeface="Arial"/>
              </a:rPr>
              <a:t>Klik om de dia te verplaatsen</a:t>
            </a:r>
          </a:p>
        </p:txBody>
      </p:sp>
      <p:sp>
        <p:nvSpPr>
          <p:cNvPr id="445"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nl-NL" sz="2000" b="0" strike="noStrike" spc="-1">
                <a:solidFill>
                  <a:srgbClr val="000000"/>
                </a:solidFill>
                <a:latin typeface="Calibri"/>
              </a:rPr>
              <a:t>Klik om de opmaak van de notities te bewerken</a:t>
            </a:r>
          </a:p>
        </p:txBody>
      </p:sp>
      <p:sp>
        <p:nvSpPr>
          <p:cNvPr id="446"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nl-NL" sz="1400" b="0" strike="noStrike" spc="-1">
                <a:solidFill>
                  <a:srgbClr val="000000"/>
                </a:solidFill>
                <a:latin typeface="Calibri"/>
              </a:rPr>
              <a:t>&lt;koptekst&gt;</a:t>
            </a:r>
          </a:p>
        </p:txBody>
      </p:sp>
      <p:sp>
        <p:nvSpPr>
          <p:cNvPr id="447" name="PlaceHolder 4"/>
          <p:cNvSpPr>
            <a:spLocks noGrp="1"/>
          </p:cNvSpPr>
          <p:nvPr>
            <p:ph type="dt" idx="50"/>
          </p:nvPr>
        </p:nvSpPr>
        <p:spPr>
          <a:xfrm>
            <a:off x="4278960" y="0"/>
            <a:ext cx="3280680" cy="534240"/>
          </a:xfrm>
          <a:prstGeom prst="rect">
            <a:avLst/>
          </a:prstGeom>
          <a:noFill/>
          <a:ln w="0">
            <a:noFill/>
          </a:ln>
        </p:spPr>
        <p:txBody>
          <a:bodyPr lIns="0" tIns="0" rIns="0" bIns="0" anchor="t">
            <a:noAutofit/>
          </a:bodyPr>
          <a:lstStyle>
            <a:lvl1pPr indent="0" algn="r">
              <a:buNone/>
              <a:defRPr lang="nl-NL" sz="1400" b="0" strike="noStrike" spc="-1">
                <a:solidFill>
                  <a:srgbClr val="000000"/>
                </a:solidFill>
                <a:latin typeface="Calibri"/>
              </a:defRPr>
            </a:lvl1pPr>
          </a:lstStyle>
          <a:p>
            <a:pPr indent="0" algn="r">
              <a:buNone/>
            </a:pPr>
            <a:r>
              <a:rPr lang="nl-NL" sz="1400" b="0" strike="noStrike" spc="-1">
                <a:solidFill>
                  <a:srgbClr val="000000"/>
                </a:solidFill>
                <a:latin typeface="Calibri"/>
              </a:rPr>
              <a:t>&lt;datum/tijd&gt;</a:t>
            </a:r>
          </a:p>
        </p:txBody>
      </p:sp>
      <p:sp>
        <p:nvSpPr>
          <p:cNvPr id="448" name="PlaceHolder 5"/>
          <p:cNvSpPr>
            <a:spLocks noGrp="1"/>
          </p:cNvSpPr>
          <p:nvPr>
            <p:ph type="ftr" idx="51"/>
          </p:nvPr>
        </p:nvSpPr>
        <p:spPr>
          <a:xfrm>
            <a:off x="0" y="10157400"/>
            <a:ext cx="3280680" cy="534240"/>
          </a:xfrm>
          <a:prstGeom prst="rect">
            <a:avLst/>
          </a:prstGeom>
          <a:noFill/>
          <a:ln w="0">
            <a:noFill/>
          </a:ln>
        </p:spPr>
        <p:txBody>
          <a:bodyPr lIns="0" tIns="0" rIns="0" bIns="0" anchor="b">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&lt;voettekst&gt;</a:t>
            </a:r>
          </a:p>
        </p:txBody>
      </p:sp>
      <p:sp>
        <p:nvSpPr>
          <p:cNvPr id="449" name="PlaceHolder 6"/>
          <p:cNvSpPr>
            <a:spLocks noGrp="1"/>
          </p:cNvSpPr>
          <p:nvPr>
            <p:ph type="sldNum" idx="52"/>
          </p:nvPr>
        </p:nvSpPr>
        <p:spPr>
          <a:xfrm>
            <a:off x="4278960" y="10157400"/>
            <a:ext cx="3280680" cy="534240"/>
          </a:xfrm>
          <a:prstGeom prst="rect">
            <a:avLst/>
          </a:prstGeom>
          <a:noFill/>
          <a:ln w="0">
            <a:noFill/>
          </a:ln>
        </p:spPr>
        <p:txBody>
          <a:bodyPr lIns="0" tIns="0" rIns="0" bIns="0" anchor="b">
            <a:noAutofit/>
          </a:bodyPr>
          <a:lstStyle>
            <a:lvl1pPr indent="0" algn="r">
              <a:buNone/>
              <a:defRPr lang="nl-NL" sz="1400" b="0" strike="noStrike" spc="-1">
                <a:solidFill>
                  <a:srgbClr val="000000"/>
                </a:solidFill>
                <a:latin typeface="Calibri"/>
              </a:defRPr>
            </a:lvl1pPr>
          </a:lstStyle>
          <a:p>
            <a:pPr indent="0" algn="r">
              <a:buNone/>
            </a:pPr>
            <a:fld id="{B154AA77-03EE-46AF-AE26-D0FB47F7957A}" type="slidenum">
              <a:rPr lang="nl-NL" sz="1400" b="0" strike="noStrike" spc="-1">
                <a:solidFill>
                  <a:srgbClr val="000000"/>
                </a:solidFill>
                <a:latin typeface="Calibri"/>
              </a:rPr>
              <a:t>‹nr.›</a:t>
            </a:fld>
            <a:endParaRPr lang="nl-NL" sz="1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0" y="812880"/>
            <a:ext cx="0" cy="0"/>
          </a:xfrm>
          <a:prstGeom prst="rect">
            <a:avLst/>
          </a:prstGeom>
          <a:ln w="0">
            <a:noFill/>
          </a:ln>
        </p:spPr>
      </p:sp>
      <p:sp>
        <p:nvSpPr>
          <p:cNvPr id="701"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buNone/>
            </a:pPr>
            <a:endParaRPr lang="nl-NL" sz="1800" b="0" strike="noStrike" spc="-1">
              <a:solidFill>
                <a:srgbClr val="000000"/>
              </a:solidFill>
              <a:latin typeface="Calibri"/>
            </a:endParaRPr>
          </a:p>
        </p:txBody>
      </p:sp>
      <p:sp>
        <p:nvSpPr>
          <p:cNvPr id="702" name="PlaceHolder 3"/>
          <p:cNvSpPr>
            <a:spLocks noGrp="1"/>
          </p:cNvSpPr>
          <p:nvPr>
            <p:ph type="sldNum" idx="53"/>
          </p:nvPr>
        </p:nvSpPr>
        <p:spPr>
          <a:xfrm>
            <a:off x="4278960" y="10157400"/>
            <a:ext cx="3280320" cy="533880"/>
          </a:xfrm>
          <a:prstGeom prst="rect">
            <a:avLst/>
          </a:prstGeom>
          <a:noFill/>
          <a:ln w="0">
            <a:noFill/>
          </a:ln>
        </p:spPr>
        <p:txBody>
          <a:bodyPr lIns="0" tIns="0" rIns="0" bIns="0" anchor="b">
            <a:noAutofit/>
          </a:bodyPr>
          <a:lstStyle>
            <a:lvl1pPr indent="0" algn="r">
              <a:lnSpc>
                <a:spcPct val="100000"/>
              </a:lnSpc>
              <a:buNone/>
              <a:tabLst>
                <a:tab pos="0" algn="l"/>
              </a:tabLst>
              <a:defRPr lang="nl-NL" sz="1400" b="0" strike="noStrike" spc="-1">
                <a:solidFill>
                  <a:srgbClr val="000000"/>
                </a:solidFill>
                <a:latin typeface="Calibri"/>
              </a:defRPr>
            </a:lvl1pPr>
          </a:lstStyle>
          <a:p>
            <a:pPr indent="0" algn="r">
              <a:lnSpc>
                <a:spcPct val="100000"/>
              </a:lnSpc>
              <a:buNone/>
              <a:tabLst>
                <a:tab pos="0" algn="l"/>
              </a:tabLst>
            </a:pPr>
            <a:fld id="{6094E43E-3768-4767-BF09-D9F36468C1EE}" type="slidenum">
              <a:rPr lang="nl-NL" sz="1400" b="0" strike="noStrike" spc="-1">
                <a:solidFill>
                  <a:srgbClr val="000000"/>
                </a:solidFill>
                <a:latin typeface="Calibri"/>
              </a:rPr>
              <a:t>3</a:t>
            </a:fld>
            <a:endParaRPr lang="nl-NL" sz="1400" b="0" strike="noStrike" spc="-1">
              <a:solidFill>
                <a:srgbClr val="000000"/>
              </a:solidFill>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15000"/>
              </a:lnSpc>
              <a:buNone/>
              <a:tabLst>
                <a:tab pos="0" algn="l"/>
              </a:tabLst>
            </a:pPr>
            <a:r>
              <a:rPr lang="en-NL" sz="2000" b="0" strike="noStrike" spc="-1">
                <a:solidFill>
                  <a:srgbClr val="1F2328"/>
                </a:solidFill>
                <a:highlight>
                  <a:srgbClr val="FFFFFF"/>
                </a:highlight>
                <a:latin typeface="Calibri"/>
              </a:rPr>
              <a:t>Using Excel may be great for you now, with all its bells and whistles, but what if you leave your position and are no longer able to pay for the software. Can you still access your own data? What if someone who wants to reuse your project does not have access to Excel? And what happens to the file in 10 years? Would you feel confident that you can access and successfully read an Excel file from 10 years ago?</a:t>
            </a:r>
            <a:endParaRPr lang="nl-NL" sz="2000" b="0" strike="noStrike" spc="-1">
              <a:solidFill>
                <a:srgbClr val="000000"/>
              </a:solidFill>
              <a:latin typeface="Calibri"/>
            </a:endParaRPr>
          </a:p>
          <a:p>
            <a:pPr marL="216000" indent="0">
              <a:lnSpc>
                <a:spcPct val="115000"/>
              </a:lnSpc>
              <a:spcBef>
                <a:spcPts val="1199"/>
              </a:spcBef>
              <a:buNone/>
              <a:tabLst>
                <a:tab pos="0" algn="l"/>
              </a:tabLst>
            </a:pPr>
            <a:r>
              <a:rPr lang="en-NL" sz="2000" b="0" strike="noStrike" spc="-1">
                <a:solidFill>
                  <a:srgbClr val="1F2328"/>
                </a:solidFill>
                <a:highlight>
                  <a:srgbClr val="FFFFFF"/>
                </a:highlight>
                <a:latin typeface="Calibri"/>
              </a:rPr>
              <a:t>Instead, we recommend that you save data in a format that will work with Excel, but is not dependent on the software to be read. This format, .csv, takes the form of a table where items in different columns are separated by commas (or other characters). The data is stored in plain text, which allows it to be read by many different types of software, including a plain text editor. And, importantly, a .csv file will likely outlive you.</a:t>
            </a:r>
            <a:endParaRPr lang="nl-NL" sz="2000" b="0" strike="noStrike" spc="-1">
              <a:solidFill>
                <a:srgbClr val="000000"/>
              </a:solidFill>
              <a:latin typeface="Calibri"/>
            </a:endParaRPr>
          </a:p>
          <a:p>
            <a:pPr marL="216000" indent="0">
              <a:lnSpc>
                <a:spcPct val="115000"/>
              </a:lnSpc>
              <a:spcBef>
                <a:spcPts val="1199"/>
              </a:spcBef>
              <a:buNone/>
              <a:tabLst>
                <a:tab pos="0" algn="l"/>
              </a:tabLst>
            </a:pPr>
            <a:r>
              <a:rPr lang="en-NL" sz="2000" b="0" strike="noStrike" spc="-1">
                <a:solidFill>
                  <a:srgbClr val="1F2328"/>
                </a:solidFill>
                <a:highlight>
                  <a:srgbClr val="FFFFFF"/>
                </a:highlight>
                <a:latin typeface="Calibri"/>
              </a:rPr>
              <a:t>For almost any proprietary file type there is an interoperable alternative. Instead of a word document, save your text as a txt file, or perhaps formatted using Markdown. Information is ideally stored as plain text, but an interoperable file format can be different. The important thing is that it can be used by diverse platforms and applications, and does not require paid software to be accessible.</a:t>
            </a:r>
            <a:endParaRPr lang="nl-NL" sz="2000" b="0" strike="noStrike" spc="-1">
              <a:solidFill>
                <a:srgbClr val="000000"/>
              </a:solidFill>
              <a:latin typeface="Calibri"/>
            </a:endParaRPr>
          </a:p>
          <a:p>
            <a:pPr marL="216000" indent="0">
              <a:lnSpc>
                <a:spcPct val="100000"/>
              </a:lnSpc>
              <a:spcBef>
                <a:spcPts val="1199"/>
              </a:spcBef>
              <a:buNone/>
              <a:tabLst>
                <a:tab pos="0" algn="l"/>
              </a:tabLst>
            </a:pPr>
            <a:endParaRPr lang="nl-NL" sz="2000" b="0" strike="noStrike" spc="-1">
              <a:solidFill>
                <a:srgbClr val="000000"/>
              </a:solidFill>
              <a:latin typeface="Calibri"/>
            </a:endParaRPr>
          </a:p>
        </p:txBody>
      </p:sp>
      <p:sp>
        <p:nvSpPr>
          <p:cNvPr id="724"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NL" sz="1200" b="0" strike="noStrike" spc="-1">
                <a:solidFill>
                  <a:srgbClr val="1F2328"/>
                </a:solidFill>
                <a:highlight>
                  <a:srgbClr val="FFFFFF"/>
                </a:highlight>
                <a:latin typeface="Calibri"/>
              </a:rPr>
              <a:t>File names themselves can be important documentation. We are long past the time that file names need to be short, although there is obviously a limit. A file name first of all is a description of the file that is tightly connected to that file. Filenames can be used to find the right data quickly amidst a jumble of files, or they can be used to identify the content of a stray file.</a:t>
            </a:r>
            <a:endParaRPr lang="nl-NL" sz="1200" b="0" strike="noStrike" spc="-1">
              <a:solidFill>
                <a:srgbClr val="000000"/>
              </a:solidFill>
              <a:latin typeface="Calibri"/>
            </a:endParaRPr>
          </a:p>
          <a:p>
            <a:pPr marL="216000" indent="0">
              <a:lnSpc>
                <a:spcPct val="100000"/>
              </a:lnSpc>
              <a:buNone/>
              <a:tabLst>
                <a:tab pos="0" algn="l"/>
              </a:tabLst>
            </a:pPr>
            <a:r>
              <a:rPr lang="en-NL" sz="1200" b="0" strike="noStrike" spc="-1">
                <a:solidFill>
                  <a:srgbClr val="1F2328"/>
                </a:solidFill>
                <a:highlight>
                  <a:srgbClr val="FFFFFF"/>
                </a:highlight>
                <a:latin typeface="Calibri"/>
              </a:rPr>
              <a:t>Naming a file right is therefore important</a:t>
            </a:r>
            <a:endParaRPr lang="nl-NL" sz="1200" b="0" strike="noStrike" spc="-1">
              <a:solidFill>
                <a:srgbClr val="000000"/>
              </a:solidFill>
              <a:latin typeface="Calibri"/>
            </a:endParaRPr>
          </a:p>
        </p:txBody>
      </p:sp>
      <p:sp>
        <p:nvSpPr>
          <p:cNvPr id="726"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NL" sz="2000" b="0" strike="noStrike" spc="-1">
                <a:solidFill>
                  <a:srgbClr val="1F2328"/>
                </a:solidFill>
                <a:highlight>
                  <a:srgbClr val="FFFFFF"/>
                </a:highlight>
                <a:latin typeface="Calibri"/>
              </a:rPr>
              <a:t>There are three main considerations to make. File names should first of all be machine readable. This means using a latin alphabet, with consistent capitalization, and no spaces or strange characters. When a filename contains important information about the content of that file, it can be used to quickly retrieve that file inside your system.</a:t>
            </a:r>
            <a:endParaRPr lang="nl-NL" sz="2000" b="0" strike="noStrike" spc="-1">
              <a:solidFill>
                <a:srgbClr val="000000"/>
              </a:solidFill>
              <a:latin typeface="Calibri"/>
            </a:endParaRPr>
          </a:p>
        </p:txBody>
      </p:sp>
      <p:sp>
        <p:nvSpPr>
          <p:cNvPr id="728"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noRot="1" noChangeAspect="1"/>
          </p:cNvSpPr>
          <p:nvPr>
            <p:ph type="sldImg"/>
          </p:nvPr>
        </p:nvSpPr>
        <p:spPr>
          <a:xfrm>
            <a:off x="90360" y="744480"/>
            <a:ext cx="6616440" cy="3722400"/>
          </a:xfrm>
          <a:prstGeom prst="rect">
            <a:avLst/>
          </a:prstGeom>
          <a:ln w="0">
            <a:noFill/>
          </a:ln>
        </p:spPr>
      </p:sp>
      <p:sp>
        <p:nvSpPr>
          <p:cNvPr id="730" name="PlaceHolder 2"/>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17000"/>
              </a:lnSpc>
              <a:buNone/>
              <a:tabLst>
                <a:tab pos="0" algn="l"/>
              </a:tabLst>
            </a:pPr>
            <a:r>
              <a:rPr lang="en-NL" sz="2000" b="0" strike="noStrike" spc="-1">
                <a:solidFill>
                  <a:srgbClr val="1F2328"/>
                </a:solidFill>
                <a:highlight>
                  <a:srgbClr val="FFFFFF"/>
                </a:highlight>
                <a:latin typeface="Calibri"/>
              </a:rPr>
              <a:t>A filename does not need to be short, but words should never be separated by spaces. Instead use underscores (snake case), hyphens (kebab case), or consistent capitalization (camel case) to separate elements. Using hyphens or underscores has the added advantage that it is easy to separate elements automatically based on the patterns found in a name.</a:t>
            </a:r>
            <a:endParaRPr lang="nl-NL" sz="2000" b="0" strike="noStrike" spc="-1">
              <a:solidFill>
                <a:srgbClr val="000000"/>
              </a:solidFill>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NL" sz="2000" b="0" strike="noStrike" spc="-1">
                <a:solidFill>
                  <a:srgbClr val="1F2328"/>
                </a:solidFill>
                <a:highlight>
                  <a:srgbClr val="FFFFFF"/>
                </a:highlight>
                <a:latin typeface="Calibri"/>
              </a:rPr>
              <a:t>Most importantly though, file names should be intelligible for humans. That means that they should contain information that identifies the content of that file for you, or ideally another person. Jenny Bryan, who gave an excellent lecture about this, gave this example to drive that point home: what filenames would you rather see at 3AM before a deadline?</a:t>
            </a:r>
            <a:endParaRPr lang="nl-NL" sz="2000" b="0" strike="noStrike" spc="-1">
              <a:solidFill>
                <a:srgbClr val="000000"/>
              </a:solidFill>
              <a:latin typeface="Calibri"/>
            </a:endParaRPr>
          </a:p>
        </p:txBody>
      </p:sp>
      <p:sp>
        <p:nvSpPr>
          <p:cNvPr id="732"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NL" sz="2000" b="0" strike="noStrike" spc="-1">
                <a:solidFill>
                  <a:srgbClr val="1F2328"/>
                </a:solidFill>
                <a:highlight>
                  <a:srgbClr val="FFFFFF"/>
                </a:highlight>
                <a:latin typeface="Calibri"/>
              </a:rPr>
              <a:t>Finally, file names will be important when you want to sort your files. Therefore, make sure that file names start with the most general descriptor of the file content. For example, when you are including a date in your file (and you probably should) start with the year, then the month, and then the day. This will make sure that when you are sorting your files, you will sort them chronologically, and not all the October files with other October files, for example. It also prevents any confusion with date notation in different parts of the world.</a:t>
            </a:r>
            <a:endParaRPr lang="nl-NL" sz="2000" b="0" strike="noStrike" spc="-1">
              <a:solidFill>
                <a:srgbClr val="000000"/>
              </a:solidFill>
              <a:latin typeface="Calibri"/>
            </a:endParaRPr>
          </a:p>
        </p:txBody>
      </p:sp>
      <p:sp>
        <p:nvSpPr>
          <p:cNvPr id="734"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noRot="1" noChangeAspect="1"/>
          </p:cNvSpPr>
          <p:nvPr>
            <p:ph type="sldImg"/>
          </p:nvPr>
        </p:nvSpPr>
        <p:spPr>
          <a:xfrm>
            <a:off x="90360" y="744480"/>
            <a:ext cx="6616080" cy="3722040"/>
          </a:xfrm>
          <a:prstGeom prst="rect">
            <a:avLst/>
          </a:prstGeom>
          <a:ln w="0">
            <a:noFill/>
          </a:ln>
        </p:spPr>
      </p:sp>
      <p:sp>
        <p:nvSpPr>
          <p:cNvPr id="736" name="PlaceHolder 2"/>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NL" sz="2000" b="0" strike="noStrike" spc="-1">
                <a:solidFill>
                  <a:srgbClr val="1F2328"/>
                </a:solidFill>
                <a:highlight>
                  <a:srgbClr val="FFFFFF"/>
                </a:highlight>
                <a:latin typeface="Calibri"/>
              </a:rPr>
              <a:t>The tidy format standardizes the structure of the data, making it more straightforward to interpret and to run analyses on.</a:t>
            </a:r>
            <a:endParaRPr lang="nl-NL" sz="2000" b="0" strike="noStrike" spc="-1">
              <a:solidFill>
                <a:srgbClr val="000000"/>
              </a:solidFill>
              <a:latin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NL" sz="2000" b="0" strike="noStrike" spc="-1">
                <a:solidFill>
                  <a:srgbClr val="1F2328"/>
                </a:solidFill>
                <a:highlight>
                  <a:srgbClr val="FFFFFF"/>
                </a:highlight>
                <a:latin typeface="Calibri"/>
              </a:rPr>
              <a:t>That same data can be put in a tidy format. No data is lost, though it looks different. </a:t>
            </a:r>
            <a:endParaRPr lang="nl-NL" sz="2000" b="0" strike="noStrike" spc="-1">
              <a:solidFill>
                <a:srgbClr val="000000"/>
              </a:solidFill>
              <a:latin typeface="Calibri"/>
            </a:endParaRPr>
          </a:p>
          <a:p>
            <a:pPr marL="216000" indent="0">
              <a:lnSpc>
                <a:spcPct val="100000"/>
              </a:lnSpc>
              <a:buNone/>
              <a:tabLst>
                <a:tab pos="0" algn="l"/>
              </a:tabLst>
            </a:pPr>
            <a:endParaRPr lang="nl-NL" sz="2000" b="0" strike="noStrike" spc="-1">
              <a:solidFill>
                <a:srgbClr val="000000"/>
              </a:solidFill>
              <a:latin typeface="Calibri"/>
            </a:endParaRPr>
          </a:p>
          <a:p>
            <a:pPr marL="216000" indent="0">
              <a:lnSpc>
                <a:spcPct val="100000"/>
              </a:lnSpc>
              <a:buNone/>
              <a:tabLst>
                <a:tab pos="0" algn="l"/>
              </a:tabLst>
            </a:pPr>
            <a:r>
              <a:rPr lang="en-GB" sz="3200" b="0" strike="noStrike" spc="-1">
                <a:solidFill>
                  <a:srgbClr val="000000"/>
                </a:solidFill>
                <a:latin typeface="Calibri"/>
              </a:rPr>
              <a:t>Link naar git hub</a:t>
            </a:r>
            <a:endParaRPr lang="nl-NL" sz="3200" b="0" strike="noStrike" spc="-1">
              <a:solidFill>
                <a:srgbClr val="000000"/>
              </a:solidFill>
              <a:latin typeface="Calibri"/>
            </a:endParaRPr>
          </a:p>
          <a:p>
            <a:pPr marL="216000" indent="0">
              <a:lnSpc>
                <a:spcPct val="100000"/>
              </a:lnSpc>
              <a:buNone/>
              <a:tabLst>
                <a:tab pos="0" algn="l"/>
              </a:tabLst>
            </a:pPr>
            <a:endParaRPr lang="nl-NL" sz="3200" b="0" strike="noStrike" spc="-1">
              <a:solidFill>
                <a:srgbClr val="000000"/>
              </a:solidFill>
              <a:latin typeface="Calibri"/>
            </a:endParaRPr>
          </a:p>
          <a:p>
            <a:pPr marL="216000" indent="0">
              <a:lnSpc>
                <a:spcPct val="100000"/>
              </a:lnSpc>
              <a:buNone/>
              <a:tabLst>
                <a:tab pos="0" algn="l"/>
              </a:tabLst>
            </a:pPr>
            <a:r>
              <a:rPr lang="en-GB" sz="3200" b="0" strike="noStrike" spc="-1">
                <a:solidFill>
                  <a:srgbClr val="000000"/>
                </a:solidFill>
                <a:latin typeface="Calibri"/>
              </a:rPr>
              <a:t>Wood duck data </a:t>
            </a:r>
            <a:endParaRPr lang="nl-NL" sz="3200" b="0" strike="noStrike" spc="-1">
              <a:solidFill>
                <a:srgbClr val="000000"/>
              </a:solidFill>
              <a:latin typeface="Calibri"/>
            </a:endParaRPr>
          </a:p>
          <a:p>
            <a:pPr marL="216000" indent="0">
              <a:lnSpc>
                <a:spcPct val="100000"/>
              </a:lnSpc>
              <a:buNone/>
              <a:tabLst>
                <a:tab pos="0" algn="l"/>
              </a:tabLst>
            </a:pPr>
            <a:r>
              <a:rPr lang="en-GB" sz="3200" b="0" strike="noStrike" spc="-1">
                <a:solidFill>
                  <a:srgbClr val="000000"/>
                </a:solidFill>
                <a:latin typeface="Calibri"/>
              </a:rPr>
              <a:t>uitpakken, </a:t>
            </a:r>
            <a:endParaRPr lang="nl-NL" sz="3200" b="0" strike="noStrike" spc="-1">
              <a:solidFill>
                <a:srgbClr val="000000"/>
              </a:solidFill>
              <a:latin typeface="Calibri"/>
            </a:endParaRPr>
          </a:p>
          <a:p>
            <a:pPr marL="216000" indent="0">
              <a:lnSpc>
                <a:spcPct val="100000"/>
              </a:lnSpc>
              <a:buNone/>
              <a:tabLst>
                <a:tab pos="0" algn="l"/>
              </a:tabLst>
            </a:pPr>
            <a:r>
              <a:rPr lang="en-GB" sz="3200" b="0" strike="noStrike" spc="-1">
                <a:solidFill>
                  <a:srgbClr val="000000"/>
                </a:solidFill>
                <a:latin typeface="Calibri"/>
              </a:rPr>
              <a:t>opschonen,</a:t>
            </a:r>
            <a:endParaRPr lang="nl-NL" sz="3200" b="0" strike="noStrike" spc="-1">
              <a:solidFill>
                <a:srgbClr val="000000"/>
              </a:solidFill>
              <a:latin typeface="Calibri"/>
            </a:endParaRPr>
          </a:p>
          <a:p>
            <a:pPr marL="216000" indent="0">
              <a:lnSpc>
                <a:spcPct val="100000"/>
              </a:lnSpc>
              <a:buNone/>
              <a:tabLst>
                <a:tab pos="0" algn="l"/>
              </a:tabLst>
            </a:pPr>
            <a:r>
              <a:rPr lang="en-GB" sz="3200" b="0" strike="noStrike" spc="-1">
                <a:solidFill>
                  <a:srgbClr val="000000"/>
                </a:solidFill>
                <a:latin typeface="Calibri"/>
              </a:rPr>
              <a:t> naamgeving, </a:t>
            </a:r>
            <a:endParaRPr lang="nl-NL" sz="3200" b="0" strike="noStrike" spc="-1">
              <a:solidFill>
                <a:srgbClr val="000000"/>
              </a:solidFill>
              <a:latin typeface="Calibri"/>
            </a:endParaRPr>
          </a:p>
          <a:p>
            <a:pPr marL="216000" indent="0">
              <a:lnSpc>
                <a:spcPct val="100000"/>
              </a:lnSpc>
              <a:buNone/>
              <a:tabLst>
                <a:tab pos="0" algn="l"/>
              </a:tabLst>
            </a:pPr>
            <a:r>
              <a:rPr lang="en-GB" sz="3200" b="0" strike="noStrike" spc="-1">
                <a:solidFill>
                  <a:srgbClr val="000000"/>
                </a:solidFill>
                <a:latin typeface="Calibri"/>
              </a:rPr>
              <a:t>mappenstructuur </a:t>
            </a:r>
            <a:endParaRPr lang="nl-NL" sz="3200" b="0" strike="noStrike" spc="-1">
              <a:solidFill>
                <a:srgbClr val="000000"/>
              </a:solidFill>
              <a:latin typeface="Calibri"/>
            </a:endParaRPr>
          </a:p>
          <a:p>
            <a:pPr marL="216000" indent="0">
              <a:lnSpc>
                <a:spcPct val="100000"/>
              </a:lnSpc>
              <a:buNone/>
              <a:tabLst>
                <a:tab pos="0" algn="l"/>
              </a:tabLst>
            </a:pPr>
            <a:r>
              <a:rPr lang="en-GB" sz="3200" b="0" strike="noStrike" spc="-1">
                <a:solidFill>
                  <a:srgbClr val="000000"/>
                </a:solidFill>
                <a:latin typeface="Calibri"/>
              </a:rPr>
              <a:t>Voorkeursformaten?</a:t>
            </a:r>
            <a:endParaRPr lang="nl-NL" sz="3200" b="0" strike="noStrike" spc="-1">
              <a:solidFill>
                <a:srgbClr val="000000"/>
              </a:solidFill>
              <a:latin typeface="Calibri"/>
            </a:endParaRPr>
          </a:p>
          <a:p>
            <a:pPr marL="216000" indent="0">
              <a:lnSpc>
                <a:spcPct val="100000"/>
              </a:lnSpc>
              <a:buNone/>
              <a:tabLst>
                <a:tab pos="0" algn="l"/>
              </a:tabLst>
            </a:pPr>
            <a:r>
              <a:rPr lang="en-GB" sz="3200" b="0" strike="noStrike" spc="-1">
                <a:solidFill>
                  <a:srgbClr val="000000"/>
                </a:solidFill>
                <a:latin typeface="Calibri"/>
              </a:rPr>
              <a:t>Readme file</a:t>
            </a:r>
            <a:endParaRPr lang="nl-NL" sz="3200" b="0" strike="noStrike" spc="-1">
              <a:solidFill>
                <a:srgbClr val="000000"/>
              </a:solidFill>
              <a:latin typeface="Calibri"/>
            </a:endParaRPr>
          </a:p>
          <a:p>
            <a:pPr marL="216000" indent="0">
              <a:lnSpc>
                <a:spcPct val="100000"/>
              </a:lnSpc>
              <a:buNone/>
              <a:tabLst>
                <a:tab pos="0" algn="l"/>
              </a:tabLst>
            </a:pPr>
            <a:endParaRPr lang="nl-NL" sz="2000" b="0" strike="noStrike" spc="-1">
              <a:solidFill>
                <a:srgbClr val="000000"/>
              </a:solidFill>
              <a:latin typeface="Calibri"/>
            </a:endParaRPr>
          </a:p>
        </p:txBody>
      </p:sp>
      <p:sp>
        <p:nvSpPr>
          <p:cNvPr id="738"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NL" sz="2000" b="0" strike="noStrike" spc="-1">
                <a:solidFill>
                  <a:srgbClr val="1F2328"/>
                </a:solidFill>
                <a:highlight>
                  <a:srgbClr val="FFFFFF"/>
                </a:highlight>
                <a:latin typeface="Calibri"/>
              </a:rPr>
              <a:t>That same data can be put in a tidy format. No data is lost, though it looks different. </a:t>
            </a:r>
            <a:endParaRPr lang="nl-NL" sz="2000" b="0" strike="noStrike" spc="-1">
              <a:solidFill>
                <a:srgbClr val="000000"/>
              </a:solidFill>
              <a:latin typeface="Calibri"/>
            </a:endParaRPr>
          </a:p>
        </p:txBody>
      </p:sp>
      <p:sp>
        <p:nvSpPr>
          <p:cNvPr id="740"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NL" sz="2000" b="0" strike="noStrike" spc="-1">
                <a:solidFill>
                  <a:srgbClr val="1F2328"/>
                </a:solidFill>
                <a:highlight>
                  <a:srgbClr val="FFFFFF"/>
                </a:highlight>
                <a:latin typeface="Calibri"/>
              </a:rPr>
              <a:t>That same data can be put in a tidy format. No data is lost, though it looks different. </a:t>
            </a:r>
            <a:endParaRPr lang="nl-NL" sz="2000" b="0" strike="noStrike" spc="-1">
              <a:solidFill>
                <a:srgbClr val="000000"/>
              </a:solidFill>
              <a:latin typeface="Calibri"/>
            </a:endParaRPr>
          </a:p>
        </p:txBody>
      </p:sp>
      <p:sp>
        <p:nvSpPr>
          <p:cNvPr id="742"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noRot="1" noChangeAspect="1"/>
          </p:cNvSpPr>
          <p:nvPr>
            <p:ph type="sldImg"/>
          </p:nvPr>
        </p:nvSpPr>
        <p:spPr>
          <a:xfrm>
            <a:off x="0" y="812880"/>
            <a:ext cx="0" cy="0"/>
          </a:xfrm>
          <a:prstGeom prst="rect">
            <a:avLst/>
          </a:prstGeom>
          <a:ln w="0">
            <a:noFill/>
          </a:ln>
        </p:spPr>
      </p:sp>
      <p:sp>
        <p:nvSpPr>
          <p:cNvPr id="704"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buNone/>
            </a:pPr>
            <a:endParaRPr lang="nl-NL" sz="1800" b="0" strike="noStrike" spc="-1">
              <a:solidFill>
                <a:srgbClr val="000000"/>
              </a:solidFill>
              <a:latin typeface="Calibri"/>
            </a:endParaRPr>
          </a:p>
        </p:txBody>
      </p:sp>
      <p:sp>
        <p:nvSpPr>
          <p:cNvPr id="705" name="PlaceHolder 3"/>
          <p:cNvSpPr>
            <a:spLocks noGrp="1"/>
          </p:cNvSpPr>
          <p:nvPr>
            <p:ph type="sldNum" idx="54"/>
          </p:nvPr>
        </p:nvSpPr>
        <p:spPr>
          <a:xfrm>
            <a:off x="4278960" y="10157400"/>
            <a:ext cx="3280320" cy="533880"/>
          </a:xfrm>
          <a:prstGeom prst="rect">
            <a:avLst/>
          </a:prstGeom>
          <a:noFill/>
          <a:ln w="0">
            <a:noFill/>
          </a:ln>
        </p:spPr>
        <p:txBody>
          <a:bodyPr lIns="0" tIns="0" rIns="0" bIns="0" anchor="b">
            <a:noAutofit/>
          </a:bodyPr>
          <a:lstStyle>
            <a:lvl1pPr indent="0" algn="r">
              <a:lnSpc>
                <a:spcPct val="100000"/>
              </a:lnSpc>
              <a:buNone/>
              <a:tabLst>
                <a:tab pos="0" algn="l"/>
              </a:tabLst>
              <a:defRPr lang="nl-NL" sz="1400" b="0" strike="noStrike" spc="-1">
                <a:solidFill>
                  <a:srgbClr val="000000"/>
                </a:solidFill>
                <a:latin typeface="Calibri"/>
              </a:defRPr>
            </a:lvl1pPr>
          </a:lstStyle>
          <a:p>
            <a:pPr indent="0" algn="r">
              <a:lnSpc>
                <a:spcPct val="100000"/>
              </a:lnSpc>
              <a:buNone/>
              <a:tabLst>
                <a:tab pos="0" algn="l"/>
              </a:tabLst>
            </a:pPr>
            <a:fld id="{2AE59727-E917-4471-9618-A9FA003B5C9F}" type="slidenum">
              <a:rPr lang="nl-NL" sz="1400" b="0" strike="noStrike" spc="-1">
                <a:solidFill>
                  <a:srgbClr val="000000"/>
                </a:solidFill>
                <a:latin typeface="Calibri"/>
              </a:rPr>
              <a:t>4</a:t>
            </a:fld>
            <a:endParaRPr lang="nl-NL" sz="1400" b="0" strike="noStrike" spc="-1">
              <a:solidFill>
                <a:srgbClr val="000000"/>
              </a:solidFill>
              <a:latin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noRot="1" noChangeAspect="1"/>
          </p:cNvSpPr>
          <p:nvPr>
            <p:ph type="sldImg"/>
          </p:nvPr>
        </p:nvSpPr>
        <p:spPr>
          <a:xfrm>
            <a:off x="0" y="812880"/>
            <a:ext cx="0" cy="0"/>
          </a:xfrm>
          <a:prstGeom prst="rect">
            <a:avLst/>
          </a:prstGeom>
          <a:ln w="0">
            <a:noFill/>
          </a:ln>
        </p:spPr>
      </p:sp>
      <p:sp>
        <p:nvSpPr>
          <p:cNvPr id="744"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buNone/>
            </a:pPr>
            <a:endParaRPr lang="nl-NL" sz="1800" b="0" strike="noStrike" spc="-1">
              <a:solidFill>
                <a:srgbClr val="000000"/>
              </a:solidFill>
              <a:latin typeface="Calibri"/>
            </a:endParaRPr>
          </a:p>
        </p:txBody>
      </p:sp>
      <p:sp>
        <p:nvSpPr>
          <p:cNvPr id="745" name="PlaceHolder 3"/>
          <p:cNvSpPr>
            <a:spLocks noGrp="1"/>
          </p:cNvSpPr>
          <p:nvPr>
            <p:ph type="sldNum" idx="58"/>
          </p:nvPr>
        </p:nvSpPr>
        <p:spPr>
          <a:xfrm>
            <a:off x="4278960" y="10157400"/>
            <a:ext cx="3280320" cy="533880"/>
          </a:xfrm>
          <a:prstGeom prst="rect">
            <a:avLst/>
          </a:prstGeom>
          <a:noFill/>
          <a:ln w="0">
            <a:noFill/>
          </a:ln>
        </p:spPr>
        <p:txBody>
          <a:bodyPr lIns="0" tIns="0" rIns="0" bIns="0" anchor="b">
            <a:noAutofit/>
          </a:bodyPr>
          <a:lstStyle>
            <a:lvl1pPr indent="0" algn="r">
              <a:lnSpc>
                <a:spcPct val="100000"/>
              </a:lnSpc>
              <a:buNone/>
              <a:tabLst>
                <a:tab pos="0" algn="l"/>
              </a:tabLst>
              <a:defRPr lang="nl-NL" sz="1400" b="0" strike="noStrike" spc="-1">
                <a:solidFill>
                  <a:srgbClr val="000000"/>
                </a:solidFill>
                <a:latin typeface="Calibri"/>
              </a:defRPr>
            </a:lvl1pPr>
          </a:lstStyle>
          <a:p>
            <a:pPr indent="0" algn="r">
              <a:lnSpc>
                <a:spcPct val="100000"/>
              </a:lnSpc>
              <a:buNone/>
              <a:tabLst>
                <a:tab pos="0" algn="l"/>
              </a:tabLst>
            </a:pPr>
            <a:fld id="{78F9FBC2-500F-4479-A9AE-3E0E23EBAC48}" type="slidenum">
              <a:rPr lang="nl-NL" sz="1400" b="0" strike="noStrike" spc="-1">
                <a:solidFill>
                  <a:srgbClr val="000000"/>
                </a:solidFill>
                <a:latin typeface="Calibri"/>
              </a:rPr>
              <a:t>38</a:t>
            </a:fld>
            <a:endParaRPr lang="nl-NL" sz="1400" b="0" strike="noStrike" spc="-1">
              <a:solidFill>
                <a:srgbClr val="000000"/>
              </a:solidFill>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NL" sz="2000" b="0" strike="noStrike" spc="-1">
                <a:solidFill>
                  <a:srgbClr val="1F2328"/>
                </a:solidFill>
                <a:highlight>
                  <a:srgbClr val="FFFFFF"/>
                </a:highlight>
                <a:latin typeface="Calibri"/>
              </a:rPr>
              <a:t>That same data can be put in a tidy format. No data is lost, though it looks different. </a:t>
            </a:r>
            <a:endParaRPr lang="nl-NL" sz="2000" b="0" strike="noStrike" spc="-1">
              <a:solidFill>
                <a:srgbClr val="000000"/>
              </a:solidFill>
              <a:latin typeface="Calibri"/>
            </a:endParaRPr>
          </a:p>
        </p:txBody>
      </p:sp>
      <p:sp>
        <p:nvSpPr>
          <p:cNvPr id="747"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NL" sz="2000" b="0" strike="noStrike" spc="-1">
                <a:solidFill>
                  <a:srgbClr val="1F2328"/>
                </a:solidFill>
                <a:highlight>
                  <a:srgbClr val="FFFFFF"/>
                </a:highlight>
                <a:latin typeface="Calibri"/>
              </a:rPr>
              <a:t>That same data can be put in a tidy format. No data is lost, though it looks different. </a:t>
            </a:r>
            <a:endParaRPr lang="nl-NL" sz="2000" b="0" strike="noStrike" spc="-1">
              <a:solidFill>
                <a:srgbClr val="000000"/>
              </a:solidFill>
              <a:latin typeface="Calibri"/>
            </a:endParaRPr>
          </a:p>
        </p:txBody>
      </p:sp>
      <p:sp>
        <p:nvSpPr>
          <p:cNvPr id="749"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PlaceHolder 1"/>
          <p:cNvSpPr>
            <a:spLocks noGrp="1" noRot="1" noChangeAspect="1"/>
          </p:cNvSpPr>
          <p:nvPr>
            <p:ph type="sldImg"/>
          </p:nvPr>
        </p:nvSpPr>
        <p:spPr>
          <a:xfrm>
            <a:off x="0" y="812880"/>
            <a:ext cx="0" cy="0"/>
          </a:xfrm>
          <a:prstGeom prst="rect">
            <a:avLst/>
          </a:prstGeom>
          <a:ln w="0">
            <a:noFill/>
          </a:ln>
        </p:spPr>
      </p:sp>
      <p:sp>
        <p:nvSpPr>
          <p:cNvPr id="707"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buNone/>
            </a:pPr>
            <a:endParaRPr lang="nl-NL" sz="1800" b="0" strike="noStrike" spc="-1">
              <a:solidFill>
                <a:srgbClr val="000000"/>
              </a:solidFill>
              <a:latin typeface="Calibri"/>
            </a:endParaRPr>
          </a:p>
        </p:txBody>
      </p:sp>
      <p:sp>
        <p:nvSpPr>
          <p:cNvPr id="708" name="PlaceHolder 3"/>
          <p:cNvSpPr>
            <a:spLocks noGrp="1"/>
          </p:cNvSpPr>
          <p:nvPr>
            <p:ph type="sldNum" idx="55"/>
          </p:nvPr>
        </p:nvSpPr>
        <p:spPr>
          <a:xfrm>
            <a:off x="4278960" y="10157400"/>
            <a:ext cx="3280320" cy="533880"/>
          </a:xfrm>
          <a:prstGeom prst="rect">
            <a:avLst/>
          </a:prstGeom>
          <a:noFill/>
          <a:ln w="0">
            <a:noFill/>
          </a:ln>
        </p:spPr>
        <p:txBody>
          <a:bodyPr lIns="0" tIns="0" rIns="0" bIns="0" anchor="b">
            <a:noAutofit/>
          </a:bodyPr>
          <a:lstStyle>
            <a:lvl1pPr indent="0" algn="r">
              <a:lnSpc>
                <a:spcPct val="100000"/>
              </a:lnSpc>
              <a:buNone/>
              <a:tabLst>
                <a:tab pos="0" algn="l"/>
              </a:tabLst>
              <a:defRPr lang="nl-NL" sz="1400" b="0" strike="noStrike" spc="-1">
                <a:solidFill>
                  <a:srgbClr val="000000"/>
                </a:solidFill>
                <a:latin typeface="Calibri"/>
              </a:defRPr>
            </a:lvl1pPr>
          </a:lstStyle>
          <a:p>
            <a:pPr indent="0" algn="r">
              <a:lnSpc>
                <a:spcPct val="100000"/>
              </a:lnSpc>
              <a:buNone/>
              <a:tabLst>
                <a:tab pos="0" algn="l"/>
              </a:tabLst>
            </a:pPr>
            <a:fld id="{9F968838-22E4-403F-8D42-3083D2E636DF}" type="slidenum">
              <a:rPr lang="nl-NL" sz="1400" b="0" strike="noStrike" spc="-1">
                <a:solidFill>
                  <a:srgbClr val="000000"/>
                </a:solidFill>
                <a:latin typeface="Calibri"/>
              </a:rPr>
              <a:t>5</a:t>
            </a:fld>
            <a:endParaRPr lang="nl-NL" sz="1400" b="0" strike="noStrike" spc="-1">
              <a:solidFill>
                <a:srgbClr val="000000"/>
              </a:solidFill>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noRot="1" noChangeAspect="1"/>
          </p:cNvSpPr>
          <p:nvPr>
            <p:ph type="sldImg"/>
          </p:nvPr>
        </p:nvSpPr>
        <p:spPr>
          <a:xfrm>
            <a:off x="0" y="812880"/>
            <a:ext cx="0" cy="0"/>
          </a:xfrm>
          <a:prstGeom prst="rect">
            <a:avLst/>
          </a:prstGeom>
          <a:ln w="0">
            <a:noFill/>
          </a:ln>
        </p:spPr>
      </p:sp>
      <p:sp>
        <p:nvSpPr>
          <p:cNvPr id="710"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buNone/>
            </a:pPr>
            <a:endParaRPr lang="nl-NL" sz="1800" b="0" strike="noStrike" spc="-1">
              <a:solidFill>
                <a:srgbClr val="000000"/>
              </a:solidFill>
              <a:latin typeface="Calibri"/>
            </a:endParaRPr>
          </a:p>
        </p:txBody>
      </p:sp>
      <p:sp>
        <p:nvSpPr>
          <p:cNvPr id="711" name="PlaceHolder 3"/>
          <p:cNvSpPr>
            <a:spLocks noGrp="1"/>
          </p:cNvSpPr>
          <p:nvPr>
            <p:ph type="sldNum" idx="56"/>
          </p:nvPr>
        </p:nvSpPr>
        <p:spPr>
          <a:xfrm>
            <a:off x="4278960" y="10157400"/>
            <a:ext cx="3280320" cy="533880"/>
          </a:xfrm>
          <a:prstGeom prst="rect">
            <a:avLst/>
          </a:prstGeom>
          <a:noFill/>
          <a:ln w="0">
            <a:noFill/>
          </a:ln>
        </p:spPr>
        <p:txBody>
          <a:bodyPr lIns="0" tIns="0" rIns="0" bIns="0" anchor="b">
            <a:noAutofit/>
          </a:bodyPr>
          <a:lstStyle>
            <a:lvl1pPr indent="0" algn="r">
              <a:lnSpc>
                <a:spcPct val="100000"/>
              </a:lnSpc>
              <a:buNone/>
              <a:tabLst>
                <a:tab pos="0" algn="l"/>
              </a:tabLst>
              <a:defRPr lang="nl-NL" sz="1400" b="0" strike="noStrike" spc="-1">
                <a:solidFill>
                  <a:srgbClr val="000000"/>
                </a:solidFill>
                <a:latin typeface="Calibri"/>
              </a:defRPr>
            </a:lvl1pPr>
          </a:lstStyle>
          <a:p>
            <a:pPr indent="0" algn="r">
              <a:lnSpc>
                <a:spcPct val="100000"/>
              </a:lnSpc>
              <a:buNone/>
              <a:tabLst>
                <a:tab pos="0" algn="l"/>
              </a:tabLst>
            </a:pPr>
            <a:fld id="{F404BB21-1766-4581-BDD9-16241BDF96FF}" type="slidenum">
              <a:rPr lang="nl-NL" sz="1400" b="0" strike="noStrike" spc="-1">
                <a:solidFill>
                  <a:srgbClr val="000000"/>
                </a:solidFill>
                <a:latin typeface="Calibri"/>
              </a:rPr>
              <a:t>6</a:t>
            </a:fld>
            <a:endParaRPr lang="nl-NL" sz="1400" b="0" strike="noStrike" spc="-1">
              <a:solidFill>
                <a:srgbClr val="000000"/>
              </a:solidFill>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PlaceHolder 1"/>
          <p:cNvSpPr>
            <a:spLocks noGrp="1" noRot="1" noChangeAspect="1"/>
          </p:cNvSpPr>
          <p:nvPr>
            <p:ph type="sldImg"/>
          </p:nvPr>
        </p:nvSpPr>
        <p:spPr>
          <a:xfrm>
            <a:off x="0" y="812880"/>
            <a:ext cx="0" cy="0"/>
          </a:xfrm>
          <a:prstGeom prst="rect">
            <a:avLst/>
          </a:prstGeom>
          <a:ln w="0">
            <a:noFill/>
          </a:ln>
        </p:spPr>
      </p:sp>
      <p:sp>
        <p:nvSpPr>
          <p:cNvPr id="713"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0" defTabSz="914400">
              <a:lnSpc>
                <a:spcPct val="100000"/>
              </a:lnSpc>
              <a:buNone/>
            </a:pPr>
            <a:r>
              <a:rPr lang="en-GB" sz="1200" b="0" strike="noStrike" spc="-1">
                <a:solidFill>
                  <a:schemeClr val="dk1"/>
                </a:solidFill>
                <a:latin typeface="Calibri"/>
              </a:rPr>
              <a:t>Organiseren van data:</a:t>
            </a:r>
            <a:endParaRPr lang="nl-NL" sz="1200" b="0" strike="noStrike" spc="-1">
              <a:solidFill>
                <a:srgbClr val="000000"/>
              </a:solidFill>
              <a:latin typeface="Calibri"/>
            </a:endParaRPr>
          </a:p>
          <a:p>
            <a:pPr marL="216000" indent="0" defTabSz="914400">
              <a:lnSpc>
                <a:spcPct val="100000"/>
              </a:lnSpc>
              <a:buNone/>
            </a:pPr>
            <a:endParaRPr lang="nl-NL" sz="1200" b="0" strike="noStrike" spc="-1">
              <a:solidFill>
                <a:srgbClr val="000000"/>
              </a:solidFill>
              <a:latin typeface="Calibri"/>
            </a:endParaRPr>
          </a:p>
          <a:p>
            <a:pPr marL="571680" indent="-571680" defTabSz="914400">
              <a:lnSpc>
                <a:spcPct val="100000"/>
              </a:lnSpc>
              <a:buClr>
                <a:srgbClr val="000000"/>
              </a:buClr>
              <a:buFont typeface="Arial"/>
              <a:buChar char="•"/>
            </a:pPr>
            <a:r>
              <a:rPr lang="en-GB" sz="1200" b="0" strike="noStrike" spc="-1">
                <a:solidFill>
                  <a:schemeClr val="dk1"/>
                </a:solidFill>
                <a:latin typeface="Calibri"/>
              </a:rPr>
              <a:t>Wanneer ga je beginnen?</a:t>
            </a:r>
            <a:endParaRPr lang="nl-NL" sz="1200" b="0" strike="noStrike" spc="-1">
              <a:solidFill>
                <a:srgbClr val="000000"/>
              </a:solidFill>
              <a:latin typeface="Calibri"/>
            </a:endParaRPr>
          </a:p>
          <a:p>
            <a:pPr marL="571680" indent="-571680" defTabSz="914400">
              <a:lnSpc>
                <a:spcPct val="100000"/>
              </a:lnSpc>
              <a:buClr>
                <a:srgbClr val="000000"/>
              </a:buClr>
              <a:buFont typeface="Arial"/>
              <a:buChar char="•"/>
            </a:pPr>
            <a:r>
              <a:rPr lang="en-GB" sz="1200" b="0" strike="noStrike" spc="-1">
                <a:solidFill>
                  <a:schemeClr val="dk1"/>
                </a:solidFill>
                <a:latin typeface="Calibri"/>
              </a:rPr>
              <a:t>Folder structure</a:t>
            </a:r>
            <a:endParaRPr lang="nl-NL" sz="1200" b="0" strike="noStrike" spc="-1">
              <a:solidFill>
                <a:srgbClr val="000000"/>
              </a:solidFill>
              <a:latin typeface="Calibri"/>
            </a:endParaRPr>
          </a:p>
          <a:p>
            <a:pPr marL="571680" indent="-571680" defTabSz="914400">
              <a:lnSpc>
                <a:spcPct val="100000"/>
              </a:lnSpc>
              <a:buClr>
                <a:srgbClr val="000000"/>
              </a:buClr>
              <a:buFont typeface="Arial"/>
              <a:buChar char="•"/>
            </a:pPr>
            <a:r>
              <a:rPr lang="en-GB" sz="1200" b="0" strike="noStrike" spc="-1">
                <a:solidFill>
                  <a:schemeClr val="dk1"/>
                </a:solidFill>
                <a:latin typeface="Calibri"/>
              </a:rPr>
              <a:t>Naam conventies</a:t>
            </a:r>
            <a:endParaRPr lang="nl-NL" sz="1200" b="0" strike="noStrike" spc="-1">
              <a:solidFill>
                <a:srgbClr val="000000"/>
              </a:solidFill>
              <a:latin typeface="Calibri"/>
            </a:endParaRPr>
          </a:p>
          <a:p>
            <a:pPr marL="571680" indent="-571680" defTabSz="914400">
              <a:lnSpc>
                <a:spcPct val="100000"/>
              </a:lnSpc>
              <a:buClr>
                <a:srgbClr val="000000"/>
              </a:buClr>
              <a:buFont typeface="Arial"/>
              <a:buChar char="•"/>
            </a:pPr>
            <a:r>
              <a:rPr lang="en-GB" sz="1200" b="0" strike="noStrike" spc="-1">
                <a:solidFill>
                  <a:schemeClr val="dk1"/>
                </a:solidFill>
                <a:latin typeface="Calibri"/>
              </a:rPr>
              <a:t>Relation metadata</a:t>
            </a:r>
            <a:endParaRPr lang="nl-NL" sz="1200" b="0" strike="noStrike" spc="-1">
              <a:solidFill>
                <a:srgbClr val="000000"/>
              </a:solidFill>
              <a:latin typeface="Calibri"/>
            </a:endParaRPr>
          </a:p>
          <a:p>
            <a:pPr indent="0" defTabSz="914400">
              <a:lnSpc>
                <a:spcPct val="100000"/>
              </a:lnSpc>
              <a:buNone/>
            </a:pPr>
            <a:endParaRPr lang="nl-NL" sz="1200" b="0" strike="noStrike" spc="-1">
              <a:solidFill>
                <a:srgbClr val="000000"/>
              </a:solidFill>
              <a:latin typeface="Calibri"/>
            </a:endParaRPr>
          </a:p>
          <a:p>
            <a:pPr marL="571680" indent="-571680" defTabSz="914400">
              <a:lnSpc>
                <a:spcPct val="100000"/>
              </a:lnSpc>
              <a:buClr>
                <a:srgbClr val="000000"/>
              </a:buClr>
              <a:buFont typeface="Arial"/>
              <a:buChar char="•"/>
            </a:pPr>
            <a:r>
              <a:rPr lang="en-GB" sz="1200" b="0" strike="noStrike" spc="-1">
                <a:solidFill>
                  <a:schemeClr val="dk1"/>
                </a:solidFill>
                <a:latin typeface="Calibri"/>
              </a:rPr>
              <a:t>AVG opnemen</a:t>
            </a:r>
            <a:endParaRPr lang="nl-NL" sz="1200" b="0" strike="noStrike" spc="-1">
              <a:solidFill>
                <a:srgbClr val="000000"/>
              </a:solidFill>
              <a:latin typeface="Calibri"/>
            </a:endParaRPr>
          </a:p>
          <a:p>
            <a:pPr marL="571680" indent="-571680" defTabSz="914400">
              <a:lnSpc>
                <a:spcPct val="100000"/>
              </a:lnSpc>
              <a:buClr>
                <a:srgbClr val="000000"/>
              </a:buClr>
              <a:buFont typeface="Arial"/>
              <a:buChar char="•"/>
            </a:pPr>
            <a:r>
              <a:rPr lang="en-GB" sz="1200" b="0" strike="noStrike" spc="-1">
                <a:solidFill>
                  <a:schemeClr val="dk1"/>
                </a:solidFill>
                <a:latin typeface="Calibri"/>
              </a:rPr>
              <a:t>Publication package folder opnemen</a:t>
            </a:r>
            <a:endParaRPr lang="nl-NL" sz="1200" b="0" strike="noStrike" spc="-1">
              <a:solidFill>
                <a:srgbClr val="000000"/>
              </a:solidFill>
              <a:latin typeface="Calibri"/>
            </a:endParaRPr>
          </a:p>
          <a:p>
            <a:pPr indent="0" defTabSz="914400">
              <a:lnSpc>
                <a:spcPct val="100000"/>
              </a:lnSpc>
              <a:buNone/>
            </a:pPr>
            <a:endParaRPr lang="nl-NL" sz="1200" b="0" strike="noStrike" spc="-1">
              <a:solidFill>
                <a:srgbClr val="000000"/>
              </a:solidFill>
              <a:latin typeface="Calibri"/>
            </a:endParaRPr>
          </a:p>
          <a:p>
            <a:pPr indent="0" defTabSz="914400">
              <a:lnSpc>
                <a:spcPct val="100000"/>
              </a:lnSpc>
              <a:buNone/>
            </a:pPr>
            <a:endParaRPr lang="nl-NL" sz="1200" b="0" strike="noStrike" spc="-1">
              <a:solidFill>
                <a:srgbClr val="000000"/>
              </a:solidFill>
              <a:latin typeface="Calibri"/>
            </a:endParaRPr>
          </a:p>
          <a:p>
            <a:pPr indent="0" defTabSz="914400">
              <a:lnSpc>
                <a:spcPct val="100000"/>
              </a:lnSpc>
              <a:buNone/>
            </a:pPr>
            <a:r>
              <a:rPr lang="en-GB" sz="1200" b="0" strike="noStrike" spc="-1">
                <a:solidFill>
                  <a:srgbClr val="000000"/>
                </a:solidFill>
                <a:latin typeface="Calibri"/>
                <a:ea typeface="+mn-ea"/>
              </a:rPr>
              <a:t>Opschonen van data</a:t>
            </a:r>
            <a:endParaRPr lang="nl-NL" sz="1200" b="0" strike="noStrike" spc="-1">
              <a:solidFill>
                <a:srgbClr val="000000"/>
              </a:solidFill>
              <a:latin typeface="Calibri"/>
            </a:endParaRPr>
          </a:p>
          <a:p>
            <a:pPr indent="0" defTabSz="914400">
              <a:lnSpc>
                <a:spcPct val="100000"/>
              </a:lnSpc>
              <a:buNone/>
            </a:pPr>
            <a:r>
              <a:rPr lang="en-GB" sz="1200" b="0" strike="noStrike" spc="-1">
                <a:solidFill>
                  <a:srgbClr val="000000"/>
                </a:solidFill>
                <a:latin typeface="Calibri"/>
                <a:ea typeface="+mn-ea"/>
              </a:rPr>
              <a:t>Data zelf opschonen maar ook datasets (version control)</a:t>
            </a:r>
            <a:endParaRPr lang="nl-NL" sz="1200" b="0" strike="noStrike" spc="-1">
              <a:solidFill>
                <a:srgbClr val="000000"/>
              </a:solidFill>
              <a:latin typeface="Calibri"/>
            </a:endParaRPr>
          </a:p>
          <a:p>
            <a:pPr indent="0" defTabSz="914400">
              <a:lnSpc>
                <a:spcPct val="100000"/>
              </a:lnSpc>
              <a:buNone/>
            </a:pPr>
            <a:r>
              <a:rPr lang="en-GB" sz="1200" b="0" strike="noStrike" spc="-1">
                <a:solidFill>
                  <a:srgbClr val="000000"/>
                </a:solidFill>
                <a:latin typeface="Calibri"/>
                <a:ea typeface="+mn-ea"/>
              </a:rPr>
              <a:t>Readme file</a:t>
            </a:r>
            <a:endParaRPr lang="nl-NL" sz="1200" b="0" strike="noStrike" spc="-1">
              <a:solidFill>
                <a:srgbClr val="000000"/>
              </a:solidFill>
              <a:latin typeface="Calibri"/>
            </a:endParaRPr>
          </a:p>
          <a:p>
            <a:pPr indent="0" defTabSz="914400">
              <a:lnSpc>
                <a:spcPct val="100000"/>
              </a:lnSpc>
              <a:buNone/>
            </a:pPr>
            <a:endParaRPr lang="nl-NL" sz="1200" b="0" strike="noStrike" spc="-1">
              <a:solidFill>
                <a:srgbClr val="000000"/>
              </a:solidFill>
              <a:latin typeface="Calibri"/>
            </a:endParaRPr>
          </a:p>
        </p:txBody>
      </p:sp>
      <p:sp>
        <p:nvSpPr>
          <p:cNvPr id="714" name="PlaceHolder 3"/>
          <p:cNvSpPr>
            <a:spLocks noGrp="1"/>
          </p:cNvSpPr>
          <p:nvPr>
            <p:ph type="sldNum" idx="57"/>
          </p:nvPr>
        </p:nvSpPr>
        <p:spPr>
          <a:xfrm>
            <a:off x="4278960" y="10157400"/>
            <a:ext cx="3280320" cy="533880"/>
          </a:xfrm>
          <a:prstGeom prst="rect">
            <a:avLst/>
          </a:prstGeom>
          <a:noFill/>
          <a:ln w="0">
            <a:noFill/>
          </a:ln>
        </p:spPr>
        <p:txBody>
          <a:bodyPr lIns="0" tIns="0" rIns="0" bIns="0" anchor="b">
            <a:noAutofit/>
          </a:bodyPr>
          <a:lstStyle>
            <a:lvl1pPr indent="0" algn="r">
              <a:lnSpc>
                <a:spcPct val="100000"/>
              </a:lnSpc>
              <a:buNone/>
              <a:tabLst>
                <a:tab pos="0" algn="l"/>
              </a:tabLst>
              <a:defRPr lang="nl-NL" sz="1400" b="0" strike="noStrike" spc="-1">
                <a:solidFill>
                  <a:srgbClr val="000000"/>
                </a:solidFill>
                <a:latin typeface="Calibri"/>
              </a:defRPr>
            </a:lvl1pPr>
          </a:lstStyle>
          <a:p>
            <a:pPr indent="0" algn="r">
              <a:lnSpc>
                <a:spcPct val="100000"/>
              </a:lnSpc>
              <a:buNone/>
              <a:tabLst>
                <a:tab pos="0" algn="l"/>
              </a:tabLst>
            </a:pPr>
            <a:fld id="{019B0007-6377-42DE-B1DD-0195689073A4}" type="slidenum">
              <a:rPr lang="nl-NL" sz="1400" b="0" strike="noStrike" spc="-1">
                <a:solidFill>
                  <a:srgbClr val="000000"/>
                </a:solidFill>
                <a:latin typeface="Calibri"/>
              </a:rPr>
              <a:t>7</a:t>
            </a:fld>
            <a:endParaRPr lang="nl-NL" sz="1400" b="0" strike="noStrike" spc="-1">
              <a:solidFill>
                <a:srgbClr val="000000"/>
              </a:solidFill>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NL" sz="2000" b="0" strike="noStrike" spc="-1">
                <a:solidFill>
                  <a:srgbClr val="1F2328"/>
                </a:solidFill>
                <a:highlight>
                  <a:srgbClr val="FFFFFF"/>
                </a:highlight>
                <a:latin typeface="Calibri"/>
              </a:rPr>
              <a:t>Start with your project in a single folder. Everything that relates to your project will be inside this folder. This will make your project portable and cohesive; it will make it easy for someone else to make sense of it. This is a habit that applies with projects anywhere, but particularly in research projects it contributes to their reproducibility, which is of course a vital component of good science.</a:t>
            </a:r>
            <a:endParaRPr lang="nl-NL" sz="2000" b="0" strike="noStrike" spc="-1">
              <a:solidFill>
                <a:srgbClr val="000000"/>
              </a:solidFill>
              <a:latin typeface="Calibri"/>
            </a:endParaRPr>
          </a:p>
        </p:txBody>
      </p:sp>
      <p:sp>
        <p:nvSpPr>
          <p:cNvPr id="716"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noRot="1" noChangeAspect="1"/>
          </p:cNvSpPr>
          <p:nvPr>
            <p:ph type="sldImg"/>
          </p:nvPr>
        </p:nvSpPr>
        <p:spPr>
          <a:xfrm>
            <a:off x="90360" y="744480"/>
            <a:ext cx="6616440" cy="3722400"/>
          </a:xfrm>
          <a:prstGeom prst="rect">
            <a:avLst/>
          </a:prstGeom>
          <a:ln w="0">
            <a:noFill/>
          </a:ln>
        </p:spPr>
      </p:sp>
      <p:sp>
        <p:nvSpPr>
          <p:cNvPr id="718" name="PlaceHolder 2"/>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17000"/>
              </a:lnSpc>
              <a:buNone/>
              <a:tabLst>
                <a:tab pos="0" algn="l"/>
              </a:tabLst>
            </a:pPr>
            <a:r>
              <a:rPr lang="en-NL" sz="2000" b="0" strike="noStrike" spc="-1">
                <a:solidFill>
                  <a:srgbClr val="1F2328"/>
                </a:solidFill>
                <a:highlight>
                  <a:srgbClr val="FFFFFF"/>
                </a:highlight>
                <a:latin typeface="Calibri"/>
              </a:rPr>
              <a:t>Make a logical system of sub folders, looking at what is standard in the field. There is no one-size-fits-all, but this can be a good structure for a research project. Having folders separate for data for documentation and for figures.  Make sure you structure your sub folders in a logical way.</a:t>
            </a:r>
            <a:endParaRPr lang="nl-NL" sz="2000" b="0" strike="noStrike" spc="-1">
              <a:solidFill>
                <a:srgbClr val="000000"/>
              </a:solidFill>
              <a:latin typeface="Calibri"/>
            </a:endParaRPr>
          </a:p>
          <a:p>
            <a:pPr marL="216000" indent="0">
              <a:lnSpc>
                <a:spcPct val="117000"/>
              </a:lnSpc>
              <a:buNone/>
              <a:tabLst>
                <a:tab pos="0" algn="l"/>
              </a:tabLst>
            </a:pPr>
            <a:r>
              <a:rPr lang="en-NL" sz="2000" b="0" strike="noStrike" spc="-1">
                <a:solidFill>
                  <a:srgbClr val="1F2328"/>
                </a:solidFill>
                <a:highlight>
                  <a:srgbClr val="FFFFFF"/>
                </a:highlight>
                <a:latin typeface="Calibri"/>
              </a:rPr>
              <a:t>Don’t be afraid to make sub sub and sub sub sub folders, so long as it is logical.</a:t>
            </a:r>
            <a:endParaRPr lang="nl-NL" sz="2000" b="0" strike="noStrike" spc="-1">
              <a:solidFill>
                <a:srgbClr val="000000"/>
              </a:solidFill>
              <a:latin typeface="Calibri"/>
            </a:endParaRPr>
          </a:p>
          <a:p>
            <a:pPr marL="216000" indent="0">
              <a:lnSpc>
                <a:spcPct val="117000"/>
              </a:lnSpc>
              <a:buNone/>
              <a:tabLst>
                <a:tab pos="0" algn="l"/>
              </a:tabLst>
            </a:pPr>
            <a:endParaRPr lang="nl-NL" sz="1200" b="0" strike="noStrike" spc="-1">
              <a:solidFill>
                <a:srgbClr val="000000"/>
              </a:solidFill>
              <a:latin typeface="Calibri"/>
            </a:endParaRPr>
          </a:p>
          <a:p>
            <a:pPr marL="216000" indent="0">
              <a:lnSpc>
                <a:spcPct val="117000"/>
              </a:lnSpc>
              <a:buNone/>
              <a:tabLst>
                <a:tab pos="0" algn="l"/>
              </a:tabLst>
            </a:pPr>
            <a:endParaRPr lang="nl-NL" sz="1200" b="0" strike="noStrike" spc="-1">
              <a:solidFill>
                <a:srgbClr val="000000"/>
              </a:solidFill>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noRot="1" noChangeAspect="1"/>
          </p:cNvSpPr>
          <p:nvPr>
            <p:ph type="sldImg"/>
          </p:nvPr>
        </p:nvSpPr>
        <p:spPr>
          <a:xfrm>
            <a:off x="90360" y="744480"/>
            <a:ext cx="6616440" cy="3722400"/>
          </a:xfrm>
          <a:prstGeom prst="rect">
            <a:avLst/>
          </a:prstGeom>
          <a:ln w="0">
            <a:noFill/>
          </a:ln>
        </p:spPr>
      </p:sp>
      <p:sp>
        <p:nvSpPr>
          <p:cNvPr id="720" name="PlaceHolder 2"/>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17000"/>
              </a:lnSpc>
              <a:buNone/>
              <a:tabLst>
                <a:tab pos="0" algn="l"/>
              </a:tabLst>
            </a:pPr>
            <a:r>
              <a:rPr lang="en-NL" sz="2000" b="0" strike="noStrike" spc="-1">
                <a:solidFill>
                  <a:srgbClr val="1F2328"/>
                </a:solidFill>
                <a:highlight>
                  <a:srgbClr val="FFFFFF"/>
                </a:highlight>
                <a:latin typeface="Calibri"/>
              </a:rPr>
              <a:t>Make a logical system of sub folders, looking at what is standard in the field. There is no one-size-fits-all, but this can be a good structure for a research project. Having folders separate for data for documentation and for figures.  Make sure you structure your sub folders in a logical way.</a:t>
            </a:r>
            <a:endParaRPr lang="nl-NL" sz="2000" b="0" strike="noStrike" spc="-1">
              <a:solidFill>
                <a:srgbClr val="000000"/>
              </a:solidFill>
              <a:latin typeface="Calibri"/>
            </a:endParaRPr>
          </a:p>
          <a:p>
            <a:pPr marL="216000" indent="0">
              <a:lnSpc>
                <a:spcPct val="117000"/>
              </a:lnSpc>
              <a:buNone/>
              <a:tabLst>
                <a:tab pos="0" algn="l"/>
              </a:tabLst>
            </a:pPr>
            <a:r>
              <a:rPr lang="en-NL" sz="2000" b="0" strike="noStrike" spc="-1">
                <a:solidFill>
                  <a:srgbClr val="1F2328"/>
                </a:solidFill>
                <a:highlight>
                  <a:srgbClr val="FFFFFF"/>
                </a:highlight>
                <a:latin typeface="Calibri"/>
              </a:rPr>
              <a:t>Don’t be afraid to make sub sub and sub sub sub folders, so long as it is logical.</a:t>
            </a:r>
            <a:endParaRPr lang="nl-NL" sz="2000" b="0" strike="noStrike" spc="-1">
              <a:solidFill>
                <a:srgbClr val="000000"/>
              </a:solidFill>
              <a:latin typeface="Calibri"/>
            </a:endParaRPr>
          </a:p>
          <a:p>
            <a:pPr marL="216000" indent="0">
              <a:lnSpc>
                <a:spcPct val="117000"/>
              </a:lnSpc>
              <a:buNone/>
              <a:tabLst>
                <a:tab pos="0" algn="l"/>
              </a:tabLst>
            </a:pPr>
            <a:endParaRPr lang="nl-NL" sz="1200" b="0" strike="noStrike" spc="-1">
              <a:solidFill>
                <a:srgbClr val="000000"/>
              </a:solidFill>
              <a:latin typeface="Calibri"/>
            </a:endParaRPr>
          </a:p>
          <a:p>
            <a:pPr marL="216000" indent="0">
              <a:lnSpc>
                <a:spcPct val="117000"/>
              </a:lnSpc>
              <a:buNone/>
              <a:tabLst>
                <a:tab pos="0" algn="l"/>
              </a:tabLst>
            </a:pPr>
            <a:endParaRPr lang="nl-NL" sz="1200" b="0" strike="noStrike" spc="-1">
              <a:solidFill>
                <a:srgbClr val="000000"/>
              </a:solidFill>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PlaceHolder 1"/>
          <p:cNvSpPr>
            <a:spLocks noGrp="1"/>
          </p:cNvSpPr>
          <p:nvPr>
            <p:ph type="body"/>
          </p:nvPr>
        </p:nvSpPr>
        <p:spPr>
          <a:xfrm>
            <a:off x="906480" y="4715280"/>
            <a:ext cx="4984200" cy="4466160"/>
          </a:xfrm>
          <a:prstGeom prst="rect">
            <a:avLst/>
          </a:prstGeom>
          <a:noFill/>
          <a:ln w="0">
            <a:noFill/>
          </a:ln>
        </p:spPr>
        <p:txBody>
          <a:bodyPr lIns="91440" tIns="45720" rIns="91440" bIns="45720" anchor="t">
            <a:noAutofit/>
          </a:bodyPr>
          <a:lstStyle/>
          <a:p>
            <a:pPr marL="216000" indent="0">
              <a:lnSpc>
                <a:spcPct val="115000"/>
              </a:lnSpc>
              <a:buNone/>
              <a:tabLst>
                <a:tab pos="0" algn="l"/>
              </a:tabLst>
            </a:pPr>
            <a:r>
              <a:rPr lang="en-NL" sz="2000" b="0" strike="noStrike" spc="-1">
                <a:solidFill>
                  <a:srgbClr val="1F2328"/>
                </a:solidFill>
                <a:highlight>
                  <a:srgbClr val="FFFFFF"/>
                </a:highlight>
                <a:latin typeface="Calibri"/>
              </a:rPr>
              <a:t>Especially on higher levels, it’s recommended that each folder contains a description, or a README file, that describes the content of that folder. There are certain things you can put in that README file. A good thing to start with is always to ask yourself: what if, in one year time, you see this folder again, what information do you need to understand it fully? With almost everything we are going to show you, you yourself are the most likely the one to benefit from a good project structure, and good documentation. Keep this in mind.</a:t>
            </a:r>
            <a:endParaRPr lang="nl-NL" sz="2000" b="0" strike="noStrike" spc="-1">
              <a:solidFill>
                <a:srgbClr val="000000"/>
              </a:solidFill>
              <a:latin typeface="Calibri"/>
            </a:endParaRPr>
          </a:p>
          <a:p>
            <a:pPr marL="216000" indent="0">
              <a:lnSpc>
                <a:spcPct val="115000"/>
              </a:lnSpc>
              <a:spcBef>
                <a:spcPts val="1199"/>
              </a:spcBef>
              <a:buNone/>
              <a:tabLst>
                <a:tab pos="0" algn="l"/>
              </a:tabLst>
            </a:pPr>
            <a:r>
              <a:rPr lang="en-NL" sz="2000" b="0" strike="noStrike" spc="-1">
                <a:solidFill>
                  <a:srgbClr val="1F2328"/>
                </a:solidFill>
                <a:highlight>
                  <a:srgbClr val="FFFFFF"/>
                </a:highlight>
                <a:latin typeface="Calibri"/>
              </a:rPr>
              <a:t>Other content you can put in a README, aside from a general overview of the project, is: an explanation of any abbreviations used, the expected files and folders in your project and their purpose, names of contributors and their roles, and any links or references to important sources.</a:t>
            </a:r>
            <a:endParaRPr lang="nl-NL" sz="2000" b="0" strike="noStrike" spc="-1">
              <a:solidFill>
                <a:srgbClr val="000000"/>
              </a:solidFill>
              <a:latin typeface="Calibri"/>
            </a:endParaRPr>
          </a:p>
          <a:p>
            <a:pPr marL="216000" indent="0">
              <a:lnSpc>
                <a:spcPct val="100000"/>
              </a:lnSpc>
              <a:spcBef>
                <a:spcPts val="1199"/>
              </a:spcBef>
              <a:buNone/>
              <a:tabLst>
                <a:tab pos="0" algn="l"/>
              </a:tabLst>
            </a:pPr>
            <a:endParaRPr lang="nl-NL" sz="2000" b="0" strike="noStrike" spc="-1">
              <a:solidFill>
                <a:srgbClr val="000000"/>
              </a:solidFill>
              <a:latin typeface="Calibri"/>
            </a:endParaRPr>
          </a:p>
        </p:txBody>
      </p:sp>
      <p:sp>
        <p:nvSpPr>
          <p:cNvPr id="722" name="PlaceHolder 2"/>
          <p:cNvSpPr>
            <a:spLocks noGrp="1" noRot="1" noChangeAspect="1"/>
          </p:cNvSpPr>
          <p:nvPr>
            <p:ph type="sldImg"/>
          </p:nvPr>
        </p:nvSpPr>
        <p:spPr>
          <a:xfrm>
            <a:off x="90360" y="744480"/>
            <a:ext cx="6616440" cy="3722400"/>
          </a:xfrm>
          <a:prstGeom prst="rect">
            <a:avLst/>
          </a:prstGeom>
          <a:ln w="0">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4" name="PlaceHolder 1"/>
          <p:cNvSpPr>
            <a:spLocks noGrp="1"/>
          </p:cNvSpPr>
          <p:nvPr>
            <p:ph type="title"/>
          </p:nvPr>
        </p:nvSpPr>
        <p:spPr>
          <a:xfrm>
            <a:off x="672120" y="1026000"/>
            <a:ext cx="10415520" cy="665640"/>
          </a:xfrm>
          <a:prstGeom prst="rect">
            <a:avLst/>
          </a:prstGeom>
          <a:noFill/>
          <a:ln w="0">
            <a:noFill/>
          </a:ln>
        </p:spPr>
        <p:txBody>
          <a:bodyPr lIns="0" tIns="0" rIns="0" bIns="0" anchor="ctr">
            <a:noAutofit/>
          </a:bodyPr>
          <a:lstStyle/>
          <a:p>
            <a:pPr indent="0">
              <a:buNone/>
            </a:pPr>
            <a:endParaRPr lang="nl-NL" sz="1800" b="0" strike="noStrike" spc="-1">
              <a:solidFill>
                <a:schemeClr val="dk1"/>
              </a:solidFill>
              <a:latin typeface="Arial"/>
            </a:endParaRPr>
          </a:p>
        </p:txBody>
      </p:sp>
      <p:sp>
        <p:nvSpPr>
          <p:cNvPr id="5" name="PlaceHolder 2"/>
          <p:cNvSpPr>
            <a:spLocks noGrp="1"/>
          </p:cNvSpPr>
          <p:nvPr>
            <p:ph type="subTitle"/>
          </p:nvPr>
        </p:nvSpPr>
        <p:spPr>
          <a:xfrm>
            <a:off x="672120" y="1764000"/>
            <a:ext cx="10415520" cy="4139640"/>
          </a:xfrm>
          <a:prstGeom prst="rect">
            <a:avLst/>
          </a:prstGeom>
          <a:noFill/>
          <a:ln w="0">
            <a:noFill/>
          </a:ln>
        </p:spPr>
        <p:txBody>
          <a:bodyPr lIns="0" tIns="0" rIns="0" bIns="0" anchor="ctr">
            <a:noAutofit/>
          </a:bodyPr>
          <a:lstStyle/>
          <a:p>
            <a:pPr indent="0" algn="ctr">
              <a:buNone/>
            </a:pPr>
            <a:endParaRPr lang="nl-NL" sz="3200" b="0" strike="noStrike" spc="-1">
              <a:solidFill>
                <a:srgbClr val="000000"/>
              </a:solidFill>
              <a:latin typeface="Calibri"/>
            </a:endParaRPr>
          </a:p>
        </p:txBody>
      </p:sp>
      <p:sp>
        <p:nvSpPr>
          <p:cNvPr id="2" name="PlaceHolder 3"/>
          <p:cNvSpPr>
            <a:spLocks noGrp="1"/>
          </p:cNvSpPr>
          <p:nvPr>
            <p:ph type="ftr" idx="1"/>
          </p:nvPr>
        </p:nvSpPr>
        <p:spPr/>
        <p:txBody>
          <a:bodyPr/>
          <a:lstStyle/>
          <a:p>
            <a:r>
              <a:t>Footer</a:t>
            </a:r>
          </a:p>
        </p:txBody>
      </p:sp>
      <p:sp>
        <p:nvSpPr>
          <p:cNvPr id="3" name="PlaceHolder 4"/>
          <p:cNvSpPr>
            <a:spLocks noGrp="1"/>
          </p:cNvSpPr>
          <p:nvPr>
            <p:ph type="sldNum" idx="2"/>
          </p:nvPr>
        </p:nvSpPr>
        <p:spPr/>
        <p:txBody>
          <a:bodyPr/>
          <a:lstStyle/>
          <a:p>
            <a:fld id="{9FCDF1A5-6C39-4140-AAAC-65EACCA28880}" type="slidenum">
              <a:t>‹nr.›</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40" name="PlaceHolder 1"/>
          <p:cNvSpPr>
            <a:spLocks noGrp="1"/>
          </p:cNvSpPr>
          <p:nvPr>
            <p:ph type="title"/>
          </p:nvPr>
        </p:nvSpPr>
        <p:spPr>
          <a:xfrm>
            <a:off x="672120" y="1026000"/>
            <a:ext cx="10415520" cy="665640"/>
          </a:xfrm>
          <a:prstGeom prst="rect">
            <a:avLst/>
          </a:prstGeom>
          <a:noFill/>
          <a:ln w="0">
            <a:noFill/>
          </a:ln>
        </p:spPr>
        <p:txBody>
          <a:bodyPr lIns="0" tIns="0" rIns="0" bIns="0" anchor="ctr">
            <a:noAutofit/>
          </a:bodyPr>
          <a:lstStyle/>
          <a:p>
            <a:pPr indent="0">
              <a:buNone/>
            </a:pPr>
            <a:endParaRPr lang="nl-NL" sz="1800" b="0" strike="noStrike" spc="-1">
              <a:solidFill>
                <a:schemeClr val="dk1"/>
              </a:solidFill>
              <a:latin typeface="Arial"/>
            </a:endParaRPr>
          </a:p>
        </p:txBody>
      </p:sp>
      <p:sp>
        <p:nvSpPr>
          <p:cNvPr id="3" name="PlaceHolder 2"/>
          <p:cNvSpPr>
            <a:spLocks noGrp="1"/>
          </p:cNvSpPr>
          <p:nvPr>
            <p:ph type="ftr" idx="20"/>
          </p:nvPr>
        </p:nvSpPr>
        <p:spPr/>
        <p:txBody>
          <a:bodyPr/>
          <a:lstStyle/>
          <a:p>
            <a:r>
              <a:t>Footer</a:t>
            </a:r>
          </a:p>
        </p:txBody>
      </p:sp>
      <p:sp>
        <p:nvSpPr>
          <p:cNvPr id="4" name="PlaceHolder 3"/>
          <p:cNvSpPr>
            <a:spLocks noGrp="1"/>
          </p:cNvSpPr>
          <p:nvPr>
            <p:ph type="sldNum" idx="21"/>
          </p:nvPr>
        </p:nvSpPr>
        <p:spPr/>
        <p:txBody>
          <a:bodyPr/>
          <a:lstStyle/>
          <a:p>
            <a:fld id="{8406AFB2-5E85-4284-A48C-CAC6B900F8ED}" type="slidenum">
              <a:t>‹nr.›</a:t>
            </a:fld>
            <a:endParaRPr/>
          </a:p>
        </p:txBody>
      </p:sp>
      <p:sp>
        <p:nvSpPr>
          <p:cNvPr id="5" name="PlaceHolder 4"/>
          <p:cNvSpPr>
            <a:spLocks noGrp="1"/>
          </p:cNvSpPr>
          <p:nvPr>
            <p:ph type="dt" idx="22"/>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lstStyle/>
          <a:p>
            <a:r>
              <a:t>Footer</a:t>
            </a:r>
          </a:p>
        </p:txBody>
      </p:sp>
      <p:sp>
        <p:nvSpPr>
          <p:cNvPr id="3" name="PlaceHolder 2"/>
          <p:cNvSpPr>
            <a:spLocks noGrp="1"/>
          </p:cNvSpPr>
          <p:nvPr>
            <p:ph type="sldNum" idx="24"/>
          </p:nvPr>
        </p:nvSpPr>
        <p:spPr/>
        <p:txBody>
          <a:bodyPr/>
          <a:lstStyle/>
          <a:p>
            <a:fld id="{8B277B6C-0F9F-4115-91D8-4F7878665A20}" type="slidenum">
              <a:t>‹nr.›</a:t>
            </a:fld>
            <a:endParaRPr/>
          </a:p>
        </p:txBody>
      </p:sp>
      <p:sp>
        <p:nvSpPr>
          <p:cNvPr id="4" name="PlaceHolder 3"/>
          <p:cNvSpPr>
            <a:spLocks noGrp="1"/>
          </p:cNvSpPr>
          <p:nvPr>
            <p:ph type="dt" idx="25"/>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Inhoud met bijschrift">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6BB4FC00-DC60-4420-BC02-D72120C19363}" type="slidenum">
              <a:t>‹nr.›</a:t>
            </a:fld>
            <a:endParaRPr/>
          </a:p>
        </p:txBody>
      </p:sp>
      <p:sp>
        <p:nvSpPr>
          <p:cNvPr id="4" name="PlaceHolder 3"/>
          <p:cNvSpPr>
            <a:spLocks noGrp="1"/>
          </p:cNvSpPr>
          <p:nvPr>
            <p:ph type="dt" idx="28"/>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Afbeelding met bijschrift">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lstStyle/>
          <a:p>
            <a:r>
              <a:t>Footer</a:t>
            </a:r>
          </a:p>
        </p:txBody>
      </p:sp>
      <p:sp>
        <p:nvSpPr>
          <p:cNvPr id="3" name="PlaceHolder 2"/>
          <p:cNvSpPr>
            <a:spLocks noGrp="1"/>
          </p:cNvSpPr>
          <p:nvPr>
            <p:ph type="sldNum" idx="30"/>
          </p:nvPr>
        </p:nvSpPr>
        <p:spPr/>
        <p:txBody>
          <a:bodyPr/>
          <a:lstStyle/>
          <a:p>
            <a:fld id="{E147F670-4BFF-4C06-804D-E7034FFE8F23}" type="slidenum">
              <a:t>‹nr.›</a:t>
            </a:fld>
            <a:endParaRPr/>
          </a:p>
        </p:txBody>
      </p:sp>
      <p:sp>
        <p:nvSpPr>
          <p:cNvPr id="4" name="PlaceHolder 3"/>
          <p:cNvSpPr>
            <a:spLocks noGrp="1"/>
          </p:cNvSpPr>
          <p:nvPr>
            <p:ph type="dt" idx="31"/>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Standaard">
    <p:bg>
      <p:bgPr>
        <a:solidFill>
          <a:srgbClr val="FFFFFF"/>
        </a:solidFill>
        <a:effectLst/>
      </p:bgPr>
    </p:bg>
    <p:spTree>
      <p:nvGrpSpPr>
        <p:cNvPr id="1" name=""/>
        <p:cNvGrpSpPr/>
        <p:nvPr/>
      </p:nvGrpSpPr>
      <p:grpSpPr>
        <a:xfrm>
          <a:off x="0" y="0"/>
          <a:ext cx="0" cy="0"/>
          <a:chOff x="0" y="0"/>
          <a:chExt cx="0" cy="0"/>
        </a:xfrm>
      </p:grpSpPr>
      <p:pic>
        <p:nvPicPr>
          <p:cNvPr id="52" name="Afbeelding 3"/>
          <p:cNvPicPr/>
          <p:nvPr/>
        </p:nvPicPr>
        <p:blipFill>
          <a:blip r:embed="rId2"/>
          <a:stretch/>
        </p:blipFill>
        <p:spPr>
          <a:xfrm>
            <a:off x="0" y="0"/>
            <a:ext cx="12191760" cy="572760"/>
          </a:xfrm>
          <a:prstGeom prst="rect">
            <a:avLst/>
          </a:prstGeom>
          <a:noFill/>
          <a:ln w="0">
            <a:noFill/>
          </a:ln>
        </p:spPr>
      </p:pic>
      <p:sp>
        <p:nvSpPr>
          <p:cNvPr id="53"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54" name="Afbeelding 13"/>
          <p:cNvPicPr/>
          <p:nvPr/>
        </p:nvPicPr>
        <p:blipFill>
          <a:blip r:embed="rId3"/>
          <a:stretch/>
        </p:blipFill>
        <p:spPr>
          <a:xfrm>
            <a:off x="-2115360" y="1359720"/>
            <a:ext cx="428400" cy="657000"/>
          </a:xfrm>
          <a:prstGeom prst="rect">
            <a:avLst/>
          </a:prstGeom>
          <a:noFill/>
          <a:ln w="0">
            <a:noFill/>
          </a:ln>
        </p:spPr>
      </p:pic>
      <p:pic>
        <p:nvPicPr>
          <p:cNvPr id="55" name="Afbeelding 15"/>
          <p:cNvPicPr/>
          <p:nvPr/>
        </p:nvPicPr>
        <p:blipFill>
          <a:blip r:embed="rId4"/>
          <a:stretch/>
        </p:blipFill>
        <p:spPr>
          <a:xfrm>
            <a:off x="-2115360" y="6262920"/>
            <a:ext cx="1456920" cy="523440"/>
          </a:xfrm>
          <a:prstGeom prst="rect">
            <a:avLst/>
          </a:prstGeom>
          <a:noFill/>
          <a:ln w="0">
            <a:noFill/>
          </a:ln>
        </p:spPr>
      </p:pic>
      <p:cxnSp>
        <p:nvCxnSpPr>
          <p:cNvPr id="56"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57"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58"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59"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60"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61"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62"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63"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64"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65" name="Afbeelding 19"/>
          <p:cNvPicPr/>
          <p:nvPr/>
        </p:nvPicPr>
        <p:blipFill>
          <a:blip r:embed="rId6"/>
          <a:stretch/>
        </p:blipFill>
        <p:spPr>
          <a:xfrm>
            <a:off x="303480" y="6201360"/>
            <a:ext cx="1151640" cy="445320"/>
          </a:xfrm>
          <a:prstGeom prst="rect">
            <a:avLst/>
          </a:prstGeom>
          <a:noFill/>
          <a:ln w="0">
            <a:noFill/>
          </a:ln>
        </p:spPr>
      </p:pic>
      <p:pic>
        <p:nvPicPr>
          <p:cNvPr id="66" name="Afbeelding 4"/>
          <p:cNvPicPr/>
          <p:nvPr/>
        </p:nvPicPr>
        <p:blipFill>
          <a:blip r:embed="rId7"/>
          <a:stretch/>
        </p:blipFill>
        <p:spPr>
          <a:xfrm>
            <a:off x="0" y="0"/>
            <a:ext cx="12191760" cy="6857640"/>
          </a:xfrm>
          <a:prstGeom prst="rect">
            <a:avLst/>
          </a:prstGeom>
          <a:noFill/>
          <a:ln w="0">
            <a:noFill/>
          </a:ln>
        </p:spPr>
      </p:pic>
      <p:sp>
        <p:nvSpPr>
          <p:cNvPr id="67" name="PlaceHolder 1"/>
          <p:cNvSpPr>
            <a:spLocks noGrp="1"/>
          </p:cNvSpPr>
          <p:nvPr>
            <p:ph type="title"/>
          </p:nvPr>
        </p:nvSpPr>
        <p:spPr>
          <a:xfrm>
            <a:off x="478440" y="1296000"/>
            <a:ext cx="6839640" cy="2375640"/>
          </a:xfrm>
          <a:prstGeom prst="rect">
            <a:avLst/>
          </a:prstGeom>
          <a:noFill/>
          <a:ln w="0">
            <a:noFill/>
          </a:ln>
        </p:spPr>
        <p:txBody>
          <a:bodyPr lIns="0" tIns="0" rIns="0" bIns="0" anchor="t">
            <a:noAutofit/>
          </a:bodyPr>
          <a:lstStyle/>
          <a:p>
            <a:pPr indent="0" defTabSz="914400">
              <a:lnSpc>
                <a:spcPct val="90000"/>
              </a:lnSpc>
              <a:buNone/>
            </a:pPr>
            <a:r>
              <a:rPr lang="nl-NL" sz="6000" b="1" strike="noStrike" spc="-1">
                <a:solidFill>
                  <a:schemeClr val="dk1"/>
                </a:solidFill>
                <a:latin typeface="Arial"/>
              </a:rPr>
              <a:t>Klik om een titel te maken</a:t>
            </a:r>
            <a:endParaRPr lang="nl-NL" sz="6000" b="0" strike="noStrike" spc="-1">
              <a:solidFill>
                <a:schemeClr val="dk1"/>
              </a:solidFill>
              <a:latin typeface="Arial"/>
            </a:endParaRPr>
          </a:p>
        </p:txBody>
      </p:sp>
      <p:sp>
        <p:nvSpPr>
          <p:cNvPr id="68" name="Tekstvak 5"/>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TITELDIA</a:t>
            </a:r>
            <a:endParaRPr lang="nl-NL" sz="1000" b="0" strike="noStrike" spc="-1">
              <a:solidFill>
                <a:srgbClr val="000000"/>
              </a:solidFill>
              <a:latin typeface="Calibri"/>
            </a:endParaRPr>
          </a:p>
        </p:txBody>
      </p:sp>
      <p:pic>
        <p:nvPicPr>
          <p:cNvPr id="69" name="Afbeelding 9"/>
          <p:cNvPicPr/>
          <p:nvPr/>
        </p:nvPicPr>
        <p:blipFill>
          <a:blip r:embed="rId8"/>
          <a:stretch/>
        </p:blipFill>
        <p:spPr>
          <a:xfrm>
            <a:off x="500760" y="5460840"/>
            <a:ext cx="2843640" cy="109980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el en object (groen+2/3 foto)">
    <p:bg>
      <p:bgPr>
        <a:solidFill>
          <a:srgbClr val="FFFFFF"/>
        </a:solidFill>
        <a:effectLst/>
      </p:bgPr>
    </p:bg>
    <p:spTree>
      <p:nvGrpSpPr>
        <p:cNvPr id="1" name=""/>
        <p:cNvGrpSpPr/>
        <p:nvPr/>
      </p:nvGrpSpPr>
      <p:grpSpPr>
        <a:xfrm>
          <a:off x="0" y="0"/>
          <a:ext cx="0" cy="0"/>
          <a:chOff x="0" y="0"/>
          <a:chExt cx="0" cy="0"/>
        </a:xfrm>
      </p:grpSpPr>
      <p:pic>
        <p:nvPicPr>
          <p:cNvPr id="70" name="Afbeelding 3"/>
          <p:cNvPicPr/>
          <p:nvPr/>
        </p:nvPicPr>
        <p:blipFill>
          <a:blip r:embed="rId2"/>
          <a:stretch/>
        </p:blipFill>
        <p:spPr>
          <a:xfrm>
            <a:off x="0" y="0"/>
            <a:ext cx="12191760" cy="572760"/>
          </a:xfrm>
          <a:prstGeom prst="rect">
            <a:avLst/>
          </a:prstGeom>
          <a:noFill/>
          <a:ln w="0">
            <a:noFill/>
          </a:ln>
        </p:spPr>
      </p:pic>
      <p:sp>
        <p:nvSpPr>
          <p:cNvPr id="71"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72" name="Afbeelding 13"/>
          <p:cNvPicPr/>
          <p:nvPr/>
        </p:nvPicPr>
        <p:blipFill>
          <a:blip r:embed="rId3"/>
          <a:stretch/>
        </p:blipFill>
        <p:spPr>
          <a:xfrm>
            <a:off x="-2115360" y="1359720"/>
            <a:ext cx="428400" cy="657000"/>
          </a:xfrm>
          <a:prstGeom prst="rect">
            <a:avLst/>
          </a:prstGeom>
          <a:noFill/>
          <a:ln w="0">
            <a:noFill/>
          </a:ln>
        </p:spPr>
      </p:pic>
      <p:pic>
        <p:nvPicPr>
          <p:cNvPr id="73" name="Afbeelding 15"/>
          <p:cNvPicPr/>
          <p:nvPr/>
        </p:nvPicPr>
        <p:blipFill>
          <a:blip r:embed="rId4"/>
          <a:stretch/>
        </p:blipFill>
        <p:spPr>
          <a:xfrm>
            <a:off x="-2115360" y="6262920"/>
            <a:ext cx="1456920" cy="523440"/>
          </a:xfrm>
          <a:prstGeom prst="rect">
            <a:avLst/>
          </a:prstGeom>
          <a:noFill/>
          <a:ln w="0">
            <a:noFill/>
          </a:ln>
        </p:spPr>
      </p:pic>
      <p:cxnSp>
        <p:nvCxnSpPr>
          <p:cNvPr id="74"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75"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76"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77"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78"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79"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80"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81"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82"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83" name="Afbeelding 19"/>
          <p:cNvPicPr/>
          <p:nvPr/>
        </p:nvPicPr>
        <p:blipFill>
          <a:blip r:embed="rId6"/>
          <a:stretch/>
        </p:blipFill>
        <p:spPr>
          <a:xfrm>
            <a:off x="303480" y="6201360"/>
            <a:ext cx="1151640" cy="445320"/>
          </a:xfrm>
          <a:prstGeom prst="rect">
            <a:avLst/>
          </a:prstGeom>
          <a:noFill/>
          <a:ln w="0">
            <a:noFill/>
          </a:ln>
        </p:spPr>
      </p:pic>
      <p:sp>
        <p:nvSpPr>
          <p:cNvPr id="84" name="Rechthoek 6"/>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nl-NL" sz="1800" b="0" strike="noStrike" spc="-1">
              <a:solidFill>
                <a:schemeClr val="lt1"/>
              </a:solidFill>
              <a:latin typeface="Arial"/>
            </a:endParaRPr>
          </a:p>
        </p:txBody>
      </p:sp>
      <p:sp>
        <p:nvSpPr>
          <p:cNvPr id="85" name="PlaceHolder 1"/>
          <p:cNvSpPr>
            <a:spLocks noGrp="1"/>
          </p:cNvSpPr>
          <p:nvPr>
            <p:ph type="sldNum" idx="32"/>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66DA0670-7372-470D-ABE9-32BFBAB3F0CC}"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86" name="PlaceHolder 2"/>
          <p:cNvSpPr>
            <a:spLocks noGrp="1"/>
          </p:cNvSpPr>
          <p:nvPr>
            <p:ph type="body"/>
          </p:nvPr>
        </p:nvSpPr>
        <p:spPr>
          <a:xfrm>
            <a:off x="4079880" y="0"/>
            <a:ext cx="8111520" cy="6857640"/>
          </a:xfrm>
          <a:prstGeom prst="rect">
            <a:avLst/>
          </a:prstGeom>
          <a:solidFill>
            <a:schemeClr val="lt1">
              <a:lumMod val="95000"/>
            </a:schemeClr>
          </a:solidFill>
          <a:ln w="0">
            <a:noFill/>
          </a:ln>
        </p:spPr>
        <p:txBody>
          <a:bodyPr lIns="90000" tIns="45000" rIns="90000" bIns="45000" anchor="t">
            <a:normAutofit/>
          </a:bodyPr>
          <a:lstStyle/>
          <a:p>
            <a:pPr indent="0" algn="ctr" defTabSz="914400">
              <a:lnSpc>
                <a:spcPct val="100000"/>
              </a:lnSpc>
              <a:buNone/>
              <a:tabLst>
                <a:tab pos="0" algn="l"/>
              </a:tabLst>
            </a:pPr>
            <a:r>
              <a:rPr lang="nl-NL" sz="1200" b="0" strike="noStrike" spc="-1">
                <a:solidFill>
                  <a:schemeClr val="dk1"/>
                </a:solidFill>
                <a:latin typeface="Arial"/>
              </a:rPr>
              <a:t>Klik op het </a:t>
            </a:r>
            <a:br>
              <a:rPr sz="1200"/>
            </a:br>
            <a:r>
              <a:rPr lang="nl-NL" sz="1200" b="0" strike="noStrike" spc="-1">
                <a:solidFill>
                  <a:schemeClr val="dk1"/>
                </a:solidFill>
                <a:latin typeface="Arial"/>
              </a:rPr>
              <a:t>afbeeldingspictogram en </a:t>
            </a:r>
            <a:br>
              <a:rPr sz="1200"/>
            </a:br>
            <a:r>
              <a:rPr lang="nl-NL" sz="1200" b="0" strike="noStrike" spc="-1">
                <a:solidFill>
                  <a:schemeClr val="dk1"/>
                </a:solidFill>
                <a:latin typeface="Arial"/>
              </a:rPr>
              <a:t>voeg je eigen foto in.</a:t>
            </a:r>
          </a:p>
        </p:txBody>
      </p:sp>
      <p:sp>
        <p:nvSpPr>
          <p:cNvPr id="87" name="Tekstvak 12"/>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TITEL en object (groen+2/3 foto)</a:t>
            </a:r>
            <a:endParaRPr lang="nl-NL" sz="1000" b="0" strike="noStrike" spc="-1">
              <a:solidFill>
                <a:srgbClr val="000000"/>
              </a:solidFill>
              <a:latin typeface="Calibri"/>
            </a:endParaRPr>
          </a:p>
        </p:txBody>
      </p:sp>
      <p:pic>
        <p:nvPicPr>
          <p:cNvPr id="88" name="Afbeelding 14"/>
          <p:cNvPicPr/>
          <p:nvPr/>
        </p:nvPicPr>
        <p:blipFill>
          <a:blip r:embed="rId7"/>
          <a:stretch/>
        </p:blipFill>
        <p:spPr>
          <a:xfrm>
            <a:off x="12655800" y="3048120"/>
            <a:ext cx="533160" cy="657000"/>
          </a:xfrm>
          <a:prstGeom prst="rect">
            <a:avLst/>
          </a:prstGeom>
          <a:noFill/>
          <a:ln w="0">
            <a:noFill/>
          </a:ln>
        </p:spPr>
      </p:pic>
      <p:pic>
        <p:nvPicPr>
          <p:cNvPr id="89" name="Afbeelding 15"/>
          <p:cNvPicPr/>
          <p:nvPr/>
        </p:nvPicPr>
        <p:blipFill>
          <a:blip r:embed="rId7"/>
          <a:stretch/>
        </p:blipFill>
        <p:spPr>
          <a:xfrm>
            <a:off x="12655800" y="3048120"/>
            <a:ext cx="533160" cy="657000"/>
          </a:xfrm>
          <a:prstGeom prst="rect">
            <a:avLst/>
          </a:prstGeom>
          <a:noFill/>
          <a:ln w="0">
            <a:noFill/>
          </a:ln>
        </p:spPr>
      </p:pic>
      <p:pic>
        <p:nvPicPr>
          <p:cNvPr id="90" name="Afbeelding 16"/>
          <p:cNvPicPr/>
          <p:nvPr/>
        </p:nvPicPr>
        <p:blipFill>
          <a:blip r:embed="rId7"/>
          <a:stretch/>
        </p:blipFill>
        <p:spPr>
          <a:xfrm>
            <a:off x="12655800" y="3048120"/>
            <a:ext cx="533160" cy="657000"/>
          </a:xfrm>
          <a:prstGeom prst="rect">
            <a:avLst/>
          </a:prstGeom>
          <a:noFill/>
          <a:ln w="0">
            <a:noFill/>
          </a:ln>
        </p:spPr>
      </p:pic>
      <p:sp>
        <p:nvSpPr>
          <p:cNvPr id="91" name="Tekstvak 17"/>
          <p:cNvSpPr/>
          <p:nvPr/>
        </p:nvSpPr>
        <p:spPr>
          <a:xfrm>
            <a:off x="12478680" y="-36000"/>
            <a:ext cx="2087640" cy="488592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defTabSz="914400">
              <a:lnSpc>
                <a:spcPct val="120000"/>
              </a:lnSpc>
            </a:pPr>
            <a:r>
              <a:rPr lang="nl-NL" sz="1000" b="1" strike="noStrike" cap="all" spc="-1">
                <a:solidFill>
                  <a:schemeClr val="dk2"/>
                </a:solidFill>
                <a:latin typeface="Arial"/>
              </a:rPr>
              <a:t>FOTO INVOEGEN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Klik op het afbeeldings-pictogram in het midden van het fotovak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VERVANGEN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Verwijder de foto door op </a:t>
            </a:r>
            <a:r>
              <a:rPr lang="nl-NL" sz="900" b="0" strike="noStrike" spc="-1">
                <a:solidFill>
                  <a:srgbClr val="515F67"/>
                </a:solidFill>
                <a:latin typeface="Arial Black"/>
              </a:rPr>
              <a:t>Delete</a:t>
            </a:r>
            <a:r>
              <a:rPr lang="nl-NL" sz="900" b="1" strike="noStrike" spc="-1">
                <a:solidFill>
                  <a:srgbClr val="515F67"/>
                </a:solidFill>
                <a:latin typeface="Arial"/>
              </a:rPr>
              <a:t> </a:t>
            </a:r>
            <a:r>
              <a:rPr lang="nl-NL" sz="900" b="0" strike="noStrike" spc="-1">
                <a:solidFill>
                  <a:srgbClr val="515F67"/>
                </a:solidFill>
                <a:latin typeface="Arial"/>
              </a:rPr>
              <a:t>te drukken.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afbeeldings-pictogram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BIJSNIJDEN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br>
              <a:rPr sz="900"/>
            </a:br>
            <a:r>
              <a:rPr lang="nl-NL" sz="900" b="0" strike="noStrike" spc="-1">
                <a:solidFill>
                  <a:srgbClr val="515F67"/>
                </a:solidFill>
                <a:latin typeface="Arial"/>
              </a:rPr>
              <a:t>De tab ‘Afbeeldingsopmaak’ verschijnt.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Bijsnijden</a:t>
            </a:r>
            <a:r>
              <a:rPr lang="nl-NL" sz="900" b="0" strike="noStrike" spc="-1">
                <a:solidFill>
                  <a:srgbClr val="515F67"/>
                </a:solidFill>
                <a:latin typeface="Arial"/>
              </a:rPr>
              <a:t>.</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optie </a:t>
            </a:r>
            <a:r>
              <a:rPr lang="nl-NL" sz="900" b="0" strike="noStrike" spc="-1">
                <a:solidFill>
                  <a:srgbClr val="515F67"/>
                </a:solidFill>
                <a:latin typeface="Arial Black"/>
              </a:rPr>
              <a:t>Opvullen</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Houd eventueel de </a:t>
            </a:r>
            <a:r>
              <a:rPr lang="nl-NL" sz="900" b="0" strike="noStrike" spc="-1">
                <a:solidFill>
                  <a:srgbClr val="515F67"/>
                </a:solidFill>
                <a:latin typeface="Arial Black"/>
              </a:rPr>
              <a:t>Shift-toets</a:t>
            </a:r>
            <a:r>
              <a:rPr lang="nl-NL" sz="900" b="0" strike="noStrike" spc="-1">
                <a:solidFill>
                  <a:srgbClr val="515F67"/>
                </a:solidFill>
                <a:latin typeface="Arial"/>
              </a:rPr>
              <a:t> ingedrukt en sleep de foto zodat het juiste deel van de foto wordt getoond. </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naast de dia.</a:t>
            </a:r>
            <a:endParaRPr lang="nl-NL" sz="900" b="0" strike="noStrike" spc="-1">
              <a:solidFill>
                <a:srgbClr val="000000"/>
              </a:solidFill>
              <a:latin typeface="Calibri"/>
            </a:endParaRPr>
          </a:p>
        </p:txBody>
      </p:sp>
      <p:sp>
        <p:nvSpPr>
          <p:cNvPr id="92" name="PlaceHolder 3"/>
          <p:cNvSpPr>
            <a:spLocks noGrp="1"/>
          </p:cNvSpPr>
          <p:nvPr>
            <p:ph type="title"/>
          </p:nvPr>
        </p:nvSpPr>
        <p:spPr>
          <a:xfrm>
            <a:off x="672120" y="1026000"/>
            <a:ext cx="3120840" cy="665640"/>
          </a:xfrm>
          <a:prstGeom prst="rect">
            <a:avLst/>
          </a:prstGeom>
          <a:noFill/>
          <a:ln w="0">
            <a:noFill/>
          </a:ln>
        </p:spPr>
        <p:txBody>
          <a:bodyPr lIns="0" tIns="0" rIns="0" bIns="0" anchor="t">
            <a:noAutofit/>
          </a:bodyPr>
          <a:lstStyle/>
          <a:p>
            <a:pPr indent="0" defTabSz="914400">
              <a:lnSpc>
                <a:spcPct val="90000"/>
              </a:lnSpc>
              <a:buNone/>
            </a:pPr>
            <a:r>
              <a:rPr lang="nl-NL" sz="2500" b="1" strike="noStrike" spc="-1">
                <a:solidFill>
                  <a:schemeClr val="lt1"/>
                </a:solidFill>
                <a:latin typeface="Arial"/>
              </a:rPr>
              <a:t>Klik om stijl te bewerken</a:t>
            </a:r>
            <a:endParaRPr lang="nl-NL" sz="2500" b="0" strike="noStrike" spc="-1">
              <a:solidFill>
                <a:schemeClr val="dk1"/>
              </a:solidFill>
              <a:latin typeface="Arial"/>
            </a:endParaRPr>
          </a:p>
        </p:txBody>
      </p:sp>
      <p:sp>
        <p:nvSpPr>
          <p:cNvPr id="93" name="PlaceHolder 4"/>
          <p:cNvSpPr>
            <a:spLocks noGrp="1"/>
          </p:cNvSpPr>
          <p:nvPr>
            <p:ph type="body"/>
          </p:nvPr>
        </p:nvSpPr>
        <p:spPr>
          <a:xfrm>
            <a:off x="671040" y="1764000"/>
            <a:ext cx="3120840" cy="4139640"/>
          </a:xfrm>
          <a:prstGeom prst="rect">
            <a:avLst/>
          </a:prstGeom>
          <a:noFill/>
          <a:ln w="0">
            <a:noFill/>
          </a:ln>
        </p:spPr>
        <p:txBody>
          <a:bodyPr lIns="0" tIns="0" rIns="0" bIns="0" anchor="t">
            <a:noAutofit/>
          </a:bodyPr>
          <a:lstStyle/>
          <a:p>
            <a:pPr marL="288000" indent="-288000" defTabSz="914400">
              <a:lnSpc>
                <a:spcPct val="100000"/>
              </a:lnSpc>
              <a:buClr>
                <a:srgbClr val="FFFFFF"/>
              </a:buClr>
              <a:buFont typeface="Arial"/>
              <a:buChar char="-"/>
            </a:pPr>
            <a:r>
              <a:rPr lang="nl-NL" sz="2000" b="0" strike="noStrike" spc="-1">
                <a:solidFill>
                  <a:schemeClr val="lt1"/>
                </a:solidFill>
                <a:latin typeface="Arial"/>
              </a:rPr>
              <a:t>Klikken om de tekststijl van het model te bewerken</a:t>
            </a:r>
            <a:endParaRPr lang="nl-NL" sz="2000" b="0" strike="noStrike" spc="-1">
              <a:solidFill>
                <a:schemeClr val="dk1"/>
              </a:solidFill>
              <a:latin typeface="Arial"/>
            </a:endParaRPr>
          </a:p>
          <a:p>
            <a:pPr marL="576000" lvl="1" indent="-288000" defTabSz="914400">
              <a:lnSpc>
                <a:spcPct val="100000"/>
              </a:lnSpc>
              <a:buClr>
                <a:srgbClr val="FFFFFF"/>
              </a:buClr>
              <a:buFont typeface="Arial"/>
              <a:buChar char="-"/>
            </a:pPr>
            <a:r>
              <a:rPr lang="nl-NL" sz="2000" b="0" strike="noStrike" spc="-1">
                <a:solidFill>
                  <a:schemeClr val="lt1"/>
                </a:solidFill>
                <a:latin typeface="Arial"/>
              </a:rPr>
              <a:t>Tweede niveau</a:t>
            </a:r>
            <a:endParaRPr lang="nl-NL" sz="2000" b="0" strike="noStrike" spc="-1">
              <a:solidFill>
                <a:schemeClr val="dk1"/>
              </a:solidFill>
              <a:latin typeface="Arial"/>
            </a:endParaRPr>
          </a:p>
          <a:p>
            <a:pPr marL="864000" lvl="2" indent="-288000" defTabSz="914400">
              <a:lnSpc>
                <a:spcPct val="100000"/>
              </a:lnSpc>
              <a:buClr>
                <a:srgbClr val="FFFFFF"/>
              </a:buClr>
              <a:buFont typeface="Arial"/>
              <a:buChar char="-"/>
            </a:pPr>
            <a:r>
              <a:rPr lang="nl-NL" sz="2000" b="0" strike="noStrike" spc="-1">
                <a:solidFill>
                  <a:schemeClr val="lt1"/>
                </a:solidFill>
                <a:latin typeface="Arial"/>
              </a:rPr>
              <a:t>Derde niveau</a:t>
            </a:r>
            <a:endParaRPr lang="nl-NL" sz="2000" b="0" strike="noStrike" spc="-1">
              <a:solidFill>
                <a:schemeClr val="dk1"/>
              </a:solidFill>
              <a:latin typeface="Arial"/>
            </a:endParaRPr>
          </a:p>
          <a:p>
            <a:pPr marL="1152000" lvl="3" indent="-288000" defTabSz="914400">
              <a:lnSpc>
                <a:spcPct val="100000"/>
              </a:lnSpc>
              <a:buClr>
                <a:srgbClr val="FFFFFF"/>
              </a:buClr>
              <a:buFont typeface="Arial"/>
              <a:buChar char="-"/>
            </a:pPr>
            <a:r>
              <a:rPr lang="nl-NL" sz="2000" b="0" strike="noStrike" spc="-1">
                <a:solidFill>
                  <a:schemeClr val="lt1"/>
                </a:solidFill>
                <a:latin typeface="Arial"/>
              </a:rPr>
              <a:t>Vierde niveau</a:t>
            </a:r>
            <a:endParaRPr lang="nl-NL" sz="2000" b="0" strike="noStrike" spc="-1">
              <a:solidFill>
                <a:schemeClr val="dk1"/>
              </a:solidFill>
              <a:latin typeface="Arial"/>
            </a:endParaRPr>
          </a:p>
          <a:p>
            <a:pPr marL="1440000" lvl="4" indent="-288000" defTabSz="914400">
              <a:lnSpc>
                <a:spcPct val="100000"/>
              </a:lnSpc>
              <a:buClr>
                <a:srgbClr val="FFFFFF"/>
              </a:buClr>
              <a:buFont typeface="Arial"/>
              <a:buChar char="-"/>
            </a:pPr>
            <a:r>
              <a:rPr lang="nl-NL" sz="2000" b="0" strike="noStrike" spc="-1">
                <a:solidFill>
                  <a:schemeClr val="lt1"/>
                </a:solidFill>
                <a:latin typeface="Arial"/>
              </a:rPr>
              <a:t>Vijfde niveau</a:t>
            </a:r>
            <a:endParaRPr lang="nl-NL" sz="2000" b="0" strike="noStrike" spc="-1">
              <a:solidFill>
                <a:schemeClr val="dk1"/>
              </a:solidFill>
              <a:latin typeface="Arial"/>
            </a:endParaRPr>
          </a:p>
        </p:txBody>
      </p:sp>
      <p:pic>
        <p:nvPicPr>
          <p:cNvPr id="94" name="Afbeelding 21"/>
          <p:cNvPicPr/>
          <p:nvPr/>
        </p:nvPicPr>
        <p:blipFill>
          <a:blip r:embed="rId8"/>
          <a:stretch/>
        </p:blipFill>
        <p:spPr>
          <a:xfrm>
            <a:off x="303840" y="6201360"/>
            <a:ext cx="1150920" cy="445320"/>
          </a:xfrm>
          <a:prstGeom prst="rect">
            <a:avLst/>
          </a:prstGeom>
          <a:noFill/>
          <a:ln w="0">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Grote foto">
    <p:bg>
      <p:bgPr>
        <a:solidFill>
          <a:srgbClr val="FFFFFF"/>
        </a:solidFill>
        <a:effectLst/>
      </p:bgPr>
    </p:bg>
    <p:spTree>
      <p:nvGrpSpPr>
        <p:cNvPr id="1" name=""/>
        <p:cNvGrpSpPr/>
        <p:nvPr/>
      </p:nvGrpSpPr>
      <p:grpSpPr>
        <a:xfrm>
          <a:off x="0" y="0"/>
          <a:ext cx="0" cy="0"/>
          <a:chOff x="0" y="0"/>
          <a:chExt cx="0" cy="0"/>
        </a:xfrm>
      </p:grpSpPr>
      <p:pic>
        <p:nvPicPr>
          <p:cNvPr id="95" name="Afbeelding 3"/>
          <p:cNvPicPr/>
          <p:nvPr/>
        </p:nvPicPr>
        <p:blipFill>
          <a:blip r:embed="rId2"/>
          <a:stretch/>
        </p:blipFill>
        <p:spPr>
          <a:xfrm>
            <a:off x="0" y="0"/>
            <a:ext cx="12191760" cy="572760"/>
          </a:xfrm>
          <a:prstGeom prst="rect">
            <a:avLst/>
          </a:prstGeom>
          <a:noFill/>
          <a:ln w="0">
            <a:noFill/>
          </a:ln>
        </p:spPr>
      </p:pic>
      <p:sp>
        <p:nvSpPr>
          <p:cNvPr id="96"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97" name="Afbeelding 13"/>
          <p:cNvPicPr/>
          <p:nvPr/>
        </p:nvPicPr>
        <p:blipFill>
          <a:blip r:embed="rId3"/>
          <a:stretch/>
        </p:blipFill>
        <p:spPr>
          <a:xfrm>
            <a:off x="-2115360" y="1359720"/>
            <a:ext cx="428400" cy="657000"/>
          </a:xfrm>
          <a:prstGeom prst="rect">
            <a:avLst/>
          </a:prstGeom>
          <a:noFill/>
          <a:ln w="0">
            <a:noFill/>
          </a:ln>
        </p:spPr>
      </p:pic>
      <p:pic>
        <p:nvPicPr>
          <p:cNvPr id="98" name="Afbeelding 15"/>
          <p:cNvPicPr/>
          <p:nvPr/>
        </p:nvPicPr>
        <p:blipFill>
          <a:blip r:embed="rId4"/>
          <a:stretch/>
        </p:blipFill>
        <p:spPr>
          <a:xfrm>
            <a:off x="-2115360" y="6262920"/>
            <a:ext cx="1456920" cy="523440"/>
          </a:xfrm>
          <a:prstGeom prst="rect">
            <a:avLst/>
          </a:prstGeom>
          <a:noFill/>
          <a:ln w="0">
            <a:noFill/>
          </a:ln>
        </p:spPr>
      </p:pic>
      <p:cxnSp>
        <p:nvCxnSpPr>
          <p:cNvPr id="99"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100"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101"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102"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103"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104"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105"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106"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107"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108" name="Afbeelding 19"/>
          <p:cNvPicPr/>
          <p:nvPr/>
        </p:nvPicPr>
        <p:blipFill>
          <a:blip r:embed="rId6"/>
          <a:stretch/>
        </p:blipFill>
        <p:spPr>
          <a:xfrm>
            <a:off x="303480" y="6201360"/>
            <a:ext cx="1151640" cy="445320"/>
          </a:xfrm>
          <a:prstGeom prst="rect">
            <a:avLst/>
          </a:prstGeom>
          <a:noFill/>
          <a:ln w="0">
            <a:noFill/>
          </a:ln>
        </p:spPr>
      </p:pic>
      <p:sp>
        <p:nvSpPr>
          <p:cNvPr id="109" name="PlaceHolder 1"/>
          <p:cNvSpPr>
            <a:spLocks noGrp="1"/>
          </p:cNvSpPr>
          <p:nvPr>
            <p:ph type="body"/>
          </p:nvPr>
        </p:nvSpPr>
        <p:spPr>
          <a:xfrm>
            <a:off x="0" y="0"/>
            <a:ext cx="12191760" cy="6857640"/>
          </a:xfrm>
          <a:prstGeom prst="rect">
            <a:avLst/>
          </a:prstGeom>
          <a:solidFill>
            <a:schemeClr val="lt1">
              <a:lumMod val="95000"/>
            </a:schemeClr>
          </a:solidFill>
          <a:ln w="0">
            <a:noFill/>
          </a:ln>
        </p:spPr>
        <p:txBody>
          <a:bodyPr lIns="90000" tIns="45000" rIns="90000" bIns="45000" anchor="t">
            <a:noAutofit/>
          </a:bodyPr>
          <a:lstStyle/>
          <a:p>
            <a:pPr indent="0" algn="ctr" defTabSz="914400">
              <a:lnSpc>
                <a:spcPct val="100000"/>
              </a:lnSpc>
              <a:buNone/>
              <a:tabLst>
                <a:tab pos="0" algn="l"/>
              </a:tabLst>
            </a:pPr>
            <a:r>
              <a:rPr lang="nl-NL" sz="1800" b="0" strike="noStrike" spc="-1">
                <a:solidFill>
                  <a:schemeClr val="dk1"/>
                </a:solidFill>
                <a:latin typeface="Arial"/>
              </a:rPr>
              <a:t>Klik op het </a:t>
            </a:r>
            <a:br>
              <a:rPr sz="1800"/>
            </a:br>
            <a:r>
              <a:rPr lang="nl-NL" sz="1800" b="0" strike="noStrike" spc="-1">
                <a:solidFill>
                  <a:schemeClr val="dk1"/>
                </a:solidFill>
                <a:latin typeface="Arial"/>
              </a:rPr>
              <a:t>afbeeldingspictogram en </a:t>
            </a:r>
            <a:br>
              <a:rPr sz="1800"/>
            </a:br>
            <a:r>
              <a:rPr lang="nl-NL" sz="1800" b="0" strike="noStrike" spc="-1">
                <a:solidFill>
                  <a:schemeClr val="dk1"/>
                </a:solidFill>
                <a:latin typeface="Arial"/>
              </a:rPr>
              <a:t>voeg je eigen foto in.</a:t>
            </a:r>
          </a:p>
          <a:p>
            <a:pPr indent="0" algn="ctr" defTabSz="914400">
              <a:lnSpc>
                <a:spcPct val="100000"/>
              </a:lnSpc>
              <a:buNone/>
              <a:tabLst>
                <a:tab pos="0" algn="l"/>
              </a:tabLst>
            </a:pPr>
            <a:endParaRPr lang="nl-NL" sz="1800" b="0" strike="noStrike" spc="-1">
              <a:solidFill>
                <a:schemeClr val="dk1"/>
              </a:solidFill>
              <a:latin typeface="Arial"/>
            </a:endParaRPr>
          </a:p>
        </p:txBody>
      </p:sp>
      <p:sp>
        <p:nvSpPr>
          <p:cNvPr id="110" name="PlaceHolder 2"/>
          <p:cNvSpPr>
            <a:spLocks noGrp="1"/>
          </p:cNvSpPr>
          <p:nvPr>
            <p:ph type="sldNum" idx="33"/>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29A36EAE-1D93-4791-88D9-1E04E654CB59}"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111" name="PlaceHolder 3"/>
          <p:cNvSpPr>
            <a:spLocks noGrp="1"/>
          </p:cNvSpPr>
          <p:nvPr>
            <p:ph type="body"/>
          </p:nvPr>
        </p:nvSpPr>
        <p:spPr>
          <a:xfrm>
            <a:off x="302400" y="6202800"/>
            <a:ext cx="1151640" cy="446040"/>
          </a:xfrm>
          <a:prstGeom prst="rect">
            <a:avLst/>
          </a:prstGeom>
          <a:blipFill rotWithShape="0">
            <a:blip r:embed="rId7"/>
            <a:stretch/>
          </a:blipFill>
          <a:ln w="0">
            <a:noFill/>
          </a:ln>
        </p:spPr>
        <p:txBody>
          <a:bodyPr lIns="90000" tIns="45000" rIns="90000" bIns="45000" anchor="t">
            <a:noAutofit/>
          </a:bodyPr>
          <a:lstStyle/>
          <a:p>
            <a:pPr indent="0" defTabSz="914400">
              <a:lnSpc>
                <a:spcPct val="100000"/>
              </a:lnSpc>
              <a:buNone/>
              <a:tabLst>
                <a:tab pos="0" algn="l"/>
              </a:tabLst>
            </a:pPr>
            <a:r>
              <a:rPr lang="nl-NL" sz="1800" b="0" strike="noStrike" spc="-1">
                <a:solidFill>
                  <a:schemeClr val="dk1"/>
                </a:solidFill>
                <a:latin typeface="Arial"/>
              </a:rPr>
              <a:t> </a:t>
            </a:r>
          </a:p>
        </p:txBody>
      </p:sp>
      <p:sp>
        <p:nvSpPr>
          <p:cNvPr id="112" name="Tekstvak 10"/>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Grote foto</a:t>
            </a:r>
            <a:endParaRPr lang="nl-NL" sz="1000" b="0" strike="noStrike" spc="-1">
              <a:solidFill>
                <a:srgbClr val="000000"/>
              </a:solidFill>
              <a:latin typeface="Calibri"/>
            </a:endParaRPr>
          </a:p>
        </p:txBody>
      </p:sp>
      <p:pic>
        <p:nvPicPr>
          <p:cNvPr id="113" name="Afbeelding 11"/>
          <p:cNvPicPr/>
          <p:nvPr/>
        </p:nvPicPr>
        <p:blipFill>
          <a:blip r:embed="rId8"/>
          <a:stretch/>
        </p:blipFill>
        <p:spPr>
          <a:xfrm>
            <a:off x="12655800" y="3048120"/>
            <a:ext cx="533160" cy="657000"/>
          </a:xfrm>
          <a:prstGeom prst="rect">
            <a:avLst/>
          </a:prstGeom>
          <a:noFill/>
          <a:ln w="0">
            <a:noFill/>
          </a:ln>
        </p:spPr>
      </p:pic>
      <p:pic>
        <p:nvPicPr>
          <p:cNvPr id="114" name="Afbeelding 12"/>
          <p:cNvPicPr/>
          <p:nvPr/>
        </p:nvPicPr>
        <p:blipFill>
          <a:blip r:embed="rId8"/>
          <a:stretch/>
        </p:blipFill>
        <p:spPr>
          <a:xfrm>
            <a:off x="12655800" y="3048120"/>
            <a:ext cx="533160" cy="657000"/>
          </a:xfrm>
          <a:prstGeom prst="rect">
            <a:avLst/>
          </a:prstGeom>
          <a:noFill/>
          <a:ln w="0">
            <a:noFill/>
          </a:ln>
        </p:spPr>
      </p:pic>
      <p:pic>
        <p:nvPicPr>
          <p:cNvPr id="115" name="Afbeelding 13"/>
          <p:cNvPicPr/>
          <p:nvPr/>
        </p:nvPicPr>
        <p:blipFill>
          <a:blip r:embed="rId8"/>
          <a:stretch/>
        </p:blipFill>
        <p:spPr>
          <a:xfrm>
            <a:off x="12655800" y="3048120"/>
            <a:ext cx="533160" cy="657000"/>
          </a:xfrm>
          <a:prstGeom prst="rect">
            <a:avLst/>
          </a:prstGeom>
          <a:noFill/>
          <a:ln w="0">
            <a:noFill/>
          </a:ln>
        </p:spPr>
      </p:pic>
      <p:sp>
        <p:nvSpPr>
          <p:cNvPr id="116" name="Tekstvak 9"/>
          <p:cNvSpPr/>
          <p:nvPr/>
        </p:nvSpPr>
        <p:spPr>
          <a:xfrm>
            <a:off x="12478680" y="-36000"/>
            <a:ext cx="2087640" cy="488592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defTabSz="914400">
              <a:lnSpc>
                <a:spcPct val="120000"/>
              </a:lnSpc>
            </a:pPr>
            <a:r>
              <a:rPr lang="nl-NL" sz="1000" b="1" strike="noStrike" cap="all" spc="-1">
                <a:solidFill>
                  <a:schemeClr val="dk2"/>
                </a:solidFill>
                <a:latin typeface="Arial"/>
              </a:rPr>
              <a:t>FOTO INVOEGEN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Klik op het afbeeldings-pictogram in het midden van het fotovak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VERVANGEN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Verwijder de foto door op </a:t>
            </a:r>
            <a:r>
              <a:rPr lang="nl-NL" sz="900" b="0" strike="noStrike" spc="-1">
                <a:solidFill>
                  <a:srgbClr val="515F67"/>
                </a:solidFill>
                <a:latin typeface="Arial Black"/>
              </a:rPr>
              <a:t>Delete</a:t>
            </a:r>
            <a:r>
              <a:rPr lang="nl-NL" sz="900" b="1" strike="noStrike" spc="-1">
                <a:solidFill>
                  <a:srgbClr val="515F67"/>
                </a:solidFill>
                <a:latin typeface="Arial"/>
              </a:rPr>
              <a:t> </a:t>
            </a:r>
            <a:r>
              <a:rPr lang="nl-NL" sz="900" b="0" strike="noStrike" spc="-1">
                <a:solidFill>
                  <a:srgbClr val="515F67"/>
                </a:solidFill>
                <a:latin typeface="Arial"/>
              </a:rPr>
              <a:t>te drukken.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afbeeldings-pictogram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BIJSNIJDEN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br>
              <a:rPr sz="900"/>
            </a:br>
            <a:r>
              <a:rPr lang="nl-NL" sz="900" b="0" strike="noStrike" spc="-1">
                <a:solidFill>
                  <a:srgbClr val="515F67"/>
                </a:solidFill>
                <a:latin typeface="Arial"/>
              </a:rPr>
              <a:t>De tab ‘Afbeeldingsopmaak’ verschijnt.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Bijsnijden</a:t>
            </a:r>
            <a:r>
              <a:rPr lang="nl-NL" sz="900" b="0" strike="noStrike" spc="-1">
                <a:solidFill>
                  <a:srgbClr val="515F67"/>
                </a:solidFill>
                <a:latin typeface="Arial"/>
              </a:rPr>
              <a:t>.</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optie </a:t>
            </a:r>
            <a:r>
              <a:rPr lang="nl-NL" sz="900" b="0" strike="noStrike" spc="-1">
                <a:solidFill>
                  <a:srgbClr val="515F67"/>
                </a:solidFill>
                <a:latin typeface="Arial Black"/>
              </a:rPr>
              <a:t>Opvullen</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Houd eventueel de </a:t>
            </a:r>
            <a:r>
              <a:rPr lang="nl-NL" sz="900" b="0" strike="noStrike" spc="-1">
                <a:solidFill>
                  <a:srgbClr val="515F67"/>
                </a:solidFill>
                <a:latin typeface="Arial Black"/>
              </a:rPr>
              <a:t>Shift-toets</a:t>
            </a:r>
            <a:r>
              <a:rPr lang="nl-NL" sz="900" b="0" strike="noStrike" spc="-1">
                <a:solidFill>
                  <a:srgbClr val="515F67"/>
                </a:solidFill>
                <a:latin typeface="Arial"/>
              </a:rPr>
              <a:t> ingedrukt en sleep de foto zodat het juiste deel van de foto wordt getoond. </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naast de dia.</a:t>
            </a:r>
            <a:endParaRPr lang="nl-NL" sz="9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tandaard 1">
    <p:bg>
      <p:bgPr>
        <a:solidFill>
          <a:srgbClr val="FFFFFF"/>
        </a:solidFill>
        <a:effectLst/>
      </p:bgPr>
    </p:bg>
    <p:spTree>
      <p:nvGrpSpPr>
        <p:cNvPr id="1" name=""/>
        <p:cNvGrpSpPr/>
        <p:nvPr/>
      </p:nvGrpSpPr>
      <p:grpSpPr>
        <a:xfrm>
          <a:off x="0" y="0"/>
          <a:ext cx="0" cy="0"/>
          <a:chOff x="0" y="0"/>
          <a:chExt cx="0" cy="0"/>
        </a:xfrm>
      </p:grpSpPr>
      <p:pic>
        <p:nvPicPr>
          <p:cNvPr id="117" name="Afbeelding 3"/>
          <p:cNvPicPr/>
          <p:nvPr/>
        </p:nvPicPr>
        <p:blipFill>
          <a:blip r:embed="rId2"/>
          <a:stretch/>
        </p:blipFill>
        <p:spPr>
          <a:xfrm>
            <a:off x="0" y="0"/>
            <a:ext cx="12191760" cy="572760"/>
          </a:xfrm>
          <a:prstGeom prst="rect">
            <a:avLst/>
          </a:prstGeom>
          <a:noFill/>
          <a:ln w="0">
            <a:noFill/>
          </a:ln>
        </p:spPr>
      </p:pic>
      <p:sp>
        <p:nvSpPr>
          <p:cNvPr id="118"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119" name="Afbeelding 13"/>
          <p:cNvPicPr/>
          <p:nvPr/>
        </p:nvPicPr>
        <p:blipFill>
          <a:blip r:embed="rId3"/>
          <a:stretch/>
        </p:blipFill>
        <p:spPr>
          <a:xfrm>
            <a:off x="-2115360" y="1359720"/>
            <a:ext cx="428400" cy="657000"/>
          </a:xfrm>
          <a:prstGeom prst="rect">
            <a:avLst/>
          </a:prstGeom>
          <a:noFill/>
          <a:ln w="0">
            <a:noFill/>
          </a:ln>
        </p:spPr>
      </p:pic>
      <p:pic>
        <p:nvPicPr>
          <p:cNvPr id="120" name="Afbeelding 15"/>
          <p:cNvPicPr/>
          <p:nvPr/>
        </p:nvPicPr>
        <p:blipFill>
          <a:blip r:embed="rId4"/>
          <a:stretch/>
        </p:blipFill>
        <p:spPr>
          <a:xfrm>
            <a:off x="-2115360" y="6262920"/>
            <a:ext cx="1456920" cy="523440"/>
          </a:xfrm>
          <a:prstGeom prst="rect">
            <a:avLst/>
          </a:prstGeom>
          <a:noFill/>
          <a:ln w="0">
            <a:noFill/>
          </a:ln>
        </p:spPr>
      </p:pic>
      <p:cxnSp>
        <p:nvCxnSpPr>
          <p:cNvPr id="121"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122"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123"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124"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125"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126"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127"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128"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129"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130" name="Afbeelding 19"/>
          <p:cNvPicPr/>
          <p:nvPr/>
        </p:nvPicPr>
        <p:blipFill>
          <a:blip r:embed="rId6"/>
          <a:stretch/>
        </p:blipFill>
        <p:spPr>
          <a:xfrm>
            <a:off x="303480" y="6201360"/>
            <a:ext cx="1151640" cy="445320"/>
          </a:xfrm>
          <a:prstGeom prst="rect">
            <a:avLst/>
          </a:prstGeom>
          <a:noFill/>
          <a:ln w="0">
            <a:noFill/>
          </a:ln>
        </p:spPr>
      </p:pic>
      <p:sp>
        <p:nvSpPr>
          <p:cNvPr id="131" name="PlaceHolder 1"/>
          <p:cNvSpPr>
            <a:spLocks noGrp="1"/>
          </p:cNvSpPr>
          <p:nvPr>
            <p:ph type="title"/>
          </p:nvPr>
        </p:nvSpPr>
        <p:spPr>
          <a:xfrm>
            <a:off x="671040" y="4406760"/>
            <a:ext cx="10418040" cy="1361880"/>
          </a:xfrm>
          <a:prstGeom prst="rect">
            <a:avLst/>
          </a:prstGeom>
          <a:noFill/>
          <a:ln w="0">
            <a:noFill/>
          </a:ln>
        </p:spPr>
        <p:txBody>
          <a:bodyPr lIns="0" tIns="0" rIns="0" bIns="0" anchor="t">
            <a:noAutofit/>
          </a:bodyPr>
          <a:lstStyle/>
          <a:p>
            <a:pPr indent="0" defTabSz="914400">
              <a:lnSpc>
                <a:spcPct val="90000"/>
              </a:lnSpc>
              <a:buNone/>
            </a:pPr>
            <a:r>
              <a:rPr lang="nl-NL" sz="4000" b="1" strike="noStrike" cap="all" spc="-1">
                <a:solidFill>
                  <a:schemeClr val="accent1"/>
                </a:solidFill>
                <a:latin typeface="Arial"/>
              </a:rPr>
              <a:t>Klik om stijl te bewerken</a:t>
            </a:r>
            <a:endParaRPr lang="nl-NL" sz="4000" b="0" strike="noStrike" spc="-1">
              <a:solidFill>
                <a:schemeClr val="dk1"/>
              </a:solidFill>
              <a:latin typeface="Arial"/>
            </a:endParaRPr>
          </a:p>
        </p:txBody>
      </p:sp>
      <p:sp>
        <p:nvSpPr>
          <p:cNvPr id="132" name="PlaceHolder 2"/>
          <p:cNvSpPr>
            <a:spLocks noGrp="1"/>
          </p:cNvSpPr>
          <p:nvPr>
            <p:ph type="body"/>
          </p:nvPr>
        </p:nvSpPr>
        <p:spPr>
          <a:xfrm>
            <a:off x="671040" y="2906640"/>
            <a:ext cx="10416600" cy="1499760"/>
          </a:xfrm>
          <a:prstGeom prst="rect">
            <a:avLst/>
          </a:prstGeom>
          <a:noFill/>
          <a:ln w="0">
            <a:noFill/>
          </a:ln>
        </p:spPr>
        <p:txBody>
          <a:bodyPr lIns="0" tIns="0" rIns="0" bIns="0" anchor="b">
            <a:noAutofit/>
          </a:bodyPr>
          <a:lstStyle/>
          <a:p>
            <a:pPr indent="0" defTabSz="914400">
              <a:lnSpc>
                <a:spcPct val="100000"/>
              </a:lnSpc>
              <a:buNone/>
              <a:tabLst>
                <a:tab pos="0" algn="l"/>
              </a:tabLst>
            </a:pPr>
            <a:r>
              <a:rPr lang="nl-NL" sz="2000" b="0" strike="noStrike" spc="-1">
                <a:solidFill>
                  <a:schemeClr val="dk1">
                    <a:tint val="75000"/>
                  </a:schemeClr>
                </a:solidFill>
                <a:latin typeface="Arial"/>
              </a:rPr>
              <a:t>Klikken om de tekststijl van het model te bewerken</a:t>
            </a:r>
            <a:endParaRPr lang="nl-NL" sz="2000" b="0" strike="noStrike" spc="-1">
              <a:solidFill>
                <a:schemeClr val="dk1"/>
              </a:solidFill>
              <a:latin typeface="Arial"/>
            </a:endParaRPr>
          </a:p>
        </p:txBody>
      </p:sp>
      <p:sp>
        <p:nvSpPr>
          <p:cNvPr id="133" name="PlaceHolder 3"/>
          <p:cNvSpPr>
            <a:spLocks noGrp="1"/>
          </p:cNvSpPr>
          <p:nvPr>
            <p:ph type="sldNum" idx="34"/>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237BB7F8-B57F-4F00-ADD2-7C85FB158A2A}"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134" name="Tekstvak 5"/>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sectiekop</a:t>
            </a:r>
            <a:endParaRPr lang="nl-NL" sz="10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Inhoud van twee">
    <p:bg>
      <p:bgPr>
        <a:solidFill>
          <a:srgbClr val="FFFFFF"/>
        </a:solidFill>
        <a:effectLst/>
      </p:bgPr>
    </p:bg>
    <p:spTree>
      <p:nvGrpSpPr>
        <p:cNvPr id="1" name=""/>
        <p:cNvGrpSpPr/>
        <p:nvPr/>
      </p:nvGrpSpPr>
      <p:grpSpPr>
        <a:xfrm>
          <a:off x="0" y="0"/>
          <a:ext cx="0" cy="0"/>
          <a:chOff x="0" y="0"/>
          <a:chExt cx="0" cy="0"/>
        </a:xfrm>
      </p:grpSpPr>
      <p:pic>
        <p:nvPicPr>
          <p:cNvPr id="135" name="Afbeelding 3"/>
          <p:cNvPicPr/>
          <p:nvPr/>
        </p:nvPicPr>
        <p:blipFill>
          <a:blip r:embed="rId2"/>
          <a:stretch/>
        </p:blipFill>
        <p:spPr>
          <a:xfrm>
            <a:off x="0" y="0"/>
            <a:ext cx="12191760" cy="572760"/>
          </a:xfrm>
          <a:prstGeom prst="rect">
            <a:avLst/>
          </a:prstGeom>
          <a:noFill/>
          <a:ln w="0">
            <a:noFill/>
          </a:ln>
        </p:spPr>
      </p:pic>
      <p:sp>
        <p:nvSpPr>
          <p:cNvPr id="136"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137" name="Afbeelding 13"/>
          <p:cNvPicPr/>
          <p:nvPr/>
        </p:nvPicPr>
        <p:blipFill>
          <a:blip r:embed="rId3"/>
          <a:stretch/>
        </p:blipFill>
        <p:spPr>
          <a:xfrm>
            <a:off x="-2115360" y="1359720"/>
            <a:ext cx="428400" cy="657000"/>
          </a:xfrm>
          <a:prstGeom prst="rect">
            <a:avLst/>
          </a:prstGeom>
          <a:noFill/>
          <a:ln w="0">
            <a:noFill/>
          </a:ln>
        </p:spPr>
      </p:pic>
      <p:pic>
        <p:nvPicPr>
          <p:cNvPr id="138" name="Afbeelding 15"/>
          <p:cNvPicPr/>
          <p:nvPr/>
        </p:nvPicPr>
        <p:blipFill>
          <a:blip r:embed="rId4"/>
          <a:stretch/>
        </p:blipFill>
        <p:spPr>
          <a:xfrm>
            <a:off x="-2115360" y="6262920"/>
            <a:ext cx="1456920" cy="523440"/>
          </a:xfrm>
          <a:prstGeom prst="rect">
            <a:avLst/>
          </a:prstGeom>
          <a:noFill/>
          <a:ln w="0">
            <a:noFill/>
          </a:ln>
        </p:spPr>
      </p:pic>
      <p:cxnSp>
        <p:nvCxnSpPr>
          <p:cNvPr id="139"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140"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141"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142"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143"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144"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145"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146"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147"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148" name="Afbeelding 19"/>
          <p:cNvPicPr/>
          <p:nvPr/>
        </p:nvPicPr>
        <p:blipFill>
          <a:blip r:embed="rId6"/>
          <a:stretch/>
        </p:blipFill>
        <p:spPr>
          <a:xfrm>
            <a:off x="303480" y="6201360"/>
            <a:ext cx="1151640" cy="445320"/>
          </a:xfrm>
          <a:prstGeom prst="rect">
            <a:avLst/>
          </a:prstGeom>
          <a:noFill/>
          <a:ln w="0">
            <a:noFill/>
          </a:ln>
        </p:spPr>
      </p:pic>
      <p:sp>
        <p:nvSpPr>
          <p:cNvPr id="149" name="PlaceHolder 1"/>
          <p:cNvSpPr>
            <a:spLocks noGrp="1"/>
          </p:cNvSpPr>
          <p:nvPr>
            <p:ph type="body"/>
          </p:nvPr>
        </p:nvSpPr>
        <p:spPr>
          <a:xfrm>
            <a:off x="671040" y="1736640"/>
            <a:ext cx="4991760" cy="4176360"/>
          </a:xfrm>
          <a:prstGeom prst="rect">
            <a:avLst/>
          </a:prstGeom>
          <a:noFill/>
          <a:ln w="0">
            <a:noFill/>
          </a:ln>
        </p:spPr>
        <p:txBody>
          <a:bodyPr lIns="0" tIns="0" rIns="0" bIns="0" anchor="t">
            <a:normAutofit/>
          </a:bodyPr>
          <a:lstStyle/>
          <a:p>
            <a:pPr marL="288000" indent="-288000" defTabSz="914400">
              <a:lnSpc>
                <a:spcPct val="100000"/>
              </a:lnSpc>
              <a:buClr>
                <a:srgbClr val="000000"/>
              </a:buClr>
              <a:buFont typeface="Arial"/>
              <a:buChar char="-"/>
            </a:pPr>
            <a:r>
              <a:rPr lang="nl-NL" sz="2300" b="0" strike="noStrike" spc="-1">
                <a:solidFill>
                  <a:schemeClr val="dk1"/>
                </a:solidFill>
                <a:latin typeface="Arial"/>
              </a:rPr>
              <a:t>Klikken om de tekststijl van het model te bewerken</a:t>
            </a:r>
          </a:p>
          <a:p>
            <a:pPr marL="576000" lvl="1" indent="-288000" defTabSz="914400">
              <a:lnSpc>
                <a:spcPct val="100000"/>
              </a:lnSpc>
              <a:buClr>
                <a:srgbClr val="000000"/>
              </a:buClr>
              <a:buFont typeface="Arial"/>
              <a:buChar char="-"/>
            </a:pPr>
            <a:r>
              <a:rPr lang="nl-NL" sz="2300" b="0" strike="noStrike" spc="-1">
                <a:solidFill>
                  <a:schemeClr val="dk1"/>
                </a:solidFill>
                <a:latin typeface="Arial"/>
              </a:rPr>
              <a:t>Tweede niveau</a:t>
            </a:r>
          </a:p>
          <a:p>
            <a:pPr marL="864000" lvl="2" indent="-288000" defTabSz="914400">
              <a:lnSpc>
                <a:spcPct val="100000"/>
              </a:lnSpc>
              <a:buClr>
                <a:srgbClr val="000000"/>
              </a:buClr>
              <a:buFont typeface="Arial"/>
              <a:buChar char="-"/>
            </a:pPr>
            <a:r>
              <a:rPr lang="nl-NL" sz="2300" b="0" strike="noStrike" spc="-1">
                <a:solidFill>
                  <a:schemeClr val="dk1"/>
                </a:solidFill>
                <a:latin typeface="Arial"/>
              </a:rPr>
              <a:t>Derde niveau</a:t>
            </a:r>
          </a:p>
          <a:p>
            <a:pPr marL="1152000" lvl="3" indent="-288000" defTabSz="914400">
              <a:lnSpc>
                <a:spcPct val="100000"/>
              </a:lnSpc>
              <a:buClr>
                <a:srgbClr val="000000"/>
              </a:buClr>
              <a:buFont typeface="Arial"/>
              <a:buChar char="-"/>
            </a:pPr>
            <a:r>
              <a:rPr lang="nl-NL" sz="2300" b="0" strike="noStrike" spc="-1">
                <a:solidFill>
                  <a:schemeClr val="dk1"/>
                </a:solidFill>
                <a:latin typeface="Arial"/>
              </a:rPr>
              <a:t>Vierde niveau</a:t>
            </a:r>
          </a:p>
          <a:p>
            <a:pPr marL="1440000" lvl="4" indent="-288000" defTabSz="914400">
              <a:lnSpc>
                <a:spcPct val="100000"/>
              </a:lnSpc>
              <a:buClr>
                <a:srgbClr val="000000"/>
              </a:buClr>
              <a:buFont typeface="Arial"/>
              <a:buChar char="-"/>
            </a:pPr>
            <a:r>
              <a:rPr lang="nl-NL" sz="2300" b="0" strike="noStrike" spc="-1">
                <a:solidFill>
                  <a:schemeClr val="dk1"/>
                </a:solidFill>
                <a:latin typeface="Arial"/>
              </a:rPr>
              <a:t>Vijfde niveau</a:t>
            </a:r>
          </a:p>
        </p:txBody>
      </p:sp>
      <p:sp>
        <p:nvSpPr>
          <p:cNvPr id="150" name="PlaceHolder 2"/>
          <p:cNvSpPr>
            <a:spLocks noGrp="1"/>
          </p:cNvSpPr>
          <p:nvPr>
            <p:ph type="body"/>
          </p:nvPr>
        </p:nvSpPr>
        <p:spPr>
          <a:xfrm>
            <a:off x="6095880" y="1736640"/>
            <a:ext cx="4992840" cy="4176360"/>
          </a:xfrm>
          <a:prstGeom prst="rect">
            <a:avLst/>
          </a:prstGeom>
          <a:noFill/>
          <a:ln w="0">
            <a:noFill/>
          </a:ln>
        </p:spPr>
        <p:txBody>
          <a:bodyPr lIns="0" tIns="0" rIns="0" bIns="0" anchor="t">
            <a:normAutofit/>
          </a:bodyPr>
          <a:lstStyle/>
          <a:p>
            <a:pPr marL="288000" indent="-288000" defTabSz="914400">
              <a:lnSpc>
                <a:spcPct val="100000"/>
              </a:lnSpc>
              <a:buClr>
                <a:srgbClr val="000000"/>
              </a:buClr>
              <a:buFont typeface="Arial"/>
              <a:buChar char="-"/>
            </a:pPr>
            <a:r>
              <a:rPr lang="nl-NL" sz="2300" b="0" strike="noStrike" spc="-1">
                <a:solidFill>
                  <a:schemeClr val="dk1"/>
                </a:solidFill>
                <a:latin typeface="Arial"/>
              </a:rPr>
              <a:t>Klikken om de tekststijl van het model te bewerken</a:t>
            </a:r>
          </a:p>
          <a:p>
            <a:pPr marL="576000" lvl="1" indent="-288000" defTabSz="914400">
              <a:lnSpc>
                <a:spcPct val="100000"/>
              </a:lnSpc>
              <a:buClr>
                <a:srgbClr val="000000"/>
              </a:buClr>
              <a:buFont typeface="Arial"/>
              <a:buChar char="-"/>
            </a:pPr>
            <a:r>
              <a:rPr lang="nl-NL" sz="2300" b="0" strike="noStrike" spc="-1">
                <a:solidFill>
                  <a:schemeClr val="dk1"/>
                </a:solidFill>
                <a:latin typeface="Arial"/>
              </a:rPr>
              <a:t>Tweede niveau</a:t>
            </a:r>
          </a:p>
          <a:p>
            <a:pPr marL="864000" lvl="2" indent="-288000" defTabSz="914400">
              <a:lnSpc>
                <a:spcPct val="100000"/>
              </a:lnSpc>
              <a:buClr>
                <a:srgbClr val="000000"/>
              </a:buClr>
              <a:buFont typeface="Arial"/>
              <a:buChar char="-"/>
            </a:pPr>
            <a:r>
              <a:rPr lang="nl-NL" sz="2300" b="0" strike="noStrike" spc="-1">
                <a:solidFill>
                  <a:schemeClr val="dk1"/>
                </a:solidFill>
                <a:latin typeface="Arial"/>
              </a:rPr>
              <a:t>Derde niveau</a:t>
            </a:r>
          </a:p>
          <a:p>
            <a:pPr marL="1152000" lvl="3" indent="-288000" defTabSz="914400">
              <a:lnSpc>
                <a:spcPct val="100000"/>
              </a:lnSpc>
              <a:buClr>
                <a:srgbClr val="000000"/>
              </a:buClr>
              <a:buFont typeface="Arial"/>
              <a:buChar char="-"/>
            </a:pPr>
            <a:r>
              <a:rPr lang="nl-NL" sz="2300" b="0" strike="noStrike" spc="-1">
                <a:solidFill>
                  <a:schemeClr val="dk1"/>
                </a:solidFill>
                <a:latin typeface="Arial"/>
              </a:rPr>
              <a:t>Vierde niveau</a:t>
            </a:r>
          </a:p>
          <a:p>
            <a:pPr marL="1440000" lvl="4" indent="-288000" defTabSz="914400">
              <a:lnSpc>
                <a:spcPct val="100000"/>
              </a:lnSpc>
              <a:buClr>
                <a:srgbClr val="000000"/>
              </a:buClr>
              <a:buFont typeface="Arial"/>
              <a:buChar char="-"/>
            </a:pPr>
            <a:r>
              <a:rPr lang="nl-NL" sz="2300" b="0" strike="noStrike" spc="-1">
                <a:solidFill>
                  <a:schemeClr val="dk1"/>
                </a:solidFill>
                <a:latin typeface="Arial"/>
              </a:rPr>
              <a:t>Vijfde niveau</a:t>
            </a:r>
          </a:p>
        </p:txBody>
      </p:sp>
      <p:sp>
        <p:nvSpPr>
          <p:cNvPr id="151" name="PlaceHolder 3"/>
          <p:cNvSpPr>
            <a:spLocks noGrp="1"/>
          </p:cNvSpPr>
          <p:nvPr>
            <p:ph type="title"/>
          </p:nvPr>
        </p:nvSpPr>
        <p:spPr>
          <a:xfrm>
            <a:off x="671040" y="1026000"/>
            <a:ext cx="10416600" cy="665640"/>
          </a:xfrm>
          <a:prstGeom prst="rect">
            <a:avLst/>
          </a:prstGeom>
          <a:noFill/>
          <a:ln w="0">
            <a:noFill/>
          </a:ln>
        </p:spPr>
        <p:txBody>
          <a:bodyPr lIns="0" tIns="0" rIns="0" bIns="0" anchor="t">
            <a:noAutofit/>
          </a:bodyPr>
          <a:lstStyle/>
          <a:p>
            <a:pPr indent="0" defTabSz="914400">
              <a:lnSpc>
                <a:spcPct val="90000"/>
              </a:lnSpc>
              <a:buNone/>
            </a:pPr>
            <a:r>
              <a:rPr lang="nl-NL" sz="2500" b="1" strike="noStrike" spc="-1">
                <a:solidFill>
                  <a:schemeClr val="accent1"/>
                </a:solidFill>
                <a:latin typeface="Arial"/>
              </a:rPr>
              <a:t>Klik om stijl te bewerken</a:t>
            </a:r>
            <a:endParaRPr lang="nl-NL" sz="2500" b="0" strike="noStrike" spc="-1">
              <a:solidFill>
                <a:schemeClr val="dk1"/>
              </a:solidFill>
              <a:latin typeface="Arial"/>
            </a:endParaRPr>
          </a:p>
        </p:txBody>
      </p:sp>
      <p:sp>
        <p:nvSpPr>
          <p:cNvPr id="152" name="PlaceHolder 4"/>
          <p:cNvSpPr>
            <a:spLocks noGrp="1"/>
          </p:cNvSpPr>
          <p:nvPr>
            <p:ph type="sldNum" idx="35"/>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16CC50FA-38DC-418B-8C6A-B28EAAE0F881}"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153" name="Tekstvak 7"/>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Inhoud van twee</a:t>
            </a:r>
            <a:endParaRPr lang="nl-NL" sz="1000" b="0" strike="noStrike" spc="-1">
              <a:solidFill>
                <a:srgbClr val="000000"/>
              </a:solidFill>
              <a:latin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tandaard 2">
    <p:bg>
      <p:bgPr>
        <a:solidFill>
          <a:srgbClr val="FFFFFF"/>
        </a:solidFill>
        <a:effectLst/>
      </p:bgPr>
    </p:bg>
    <p:spTree>
      <p:nvGrpSpPr>
        <p:cNvPr id="1" name=""/>
        <p:cNvGrpSpPr/>
        <p:nvPr/>
      </p:nvGrpSpPr>
      <p:grpSpPr>
        <a:xfrm>
          <a:off x="0" y="0"/>
          <a:ext cx="0" cy="0"/>
          <a:chOff x="0" y="0"/>
          <a:chExt cx="0" cy="0"/>
        </a:xfrm>
      </p:grpSpPr>
      <p:pic>
        <p:nvPicPr>
          <p:cNvPr id="154" name="Afbeelding 3"/>
          <p:cNvPicPr/>
          <p:nvPr/>
        </p:nvPicPr>
        <p:blipFill>
          <a:blip r:embed="rId2"/>
          <a:stretch/>
        </p:blipFill>
        <p:spPr>
          <a:xfrm>
            <a:off x="0" y="0"/>
            <a:ext cx="12191760" cy="572760"/>
          </a:xfrm>
          <a:prstGeom prst="rect">
            <a:avLst/>
          </a:prstGeom>
          <a:noFill/>
          <a:ln w="0">
            <a:noFill/>
          </a:ln>
        </p:spPr>
      </p:pic>
      <p:sp>
        <p:nvSpPr>
          <p:cNvPr id="155"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156" name="Afbeelding 13"/>
          <p:cNvPicPr/>
          <p:nvPr/>
        </p:nvPicPr>
        <p:blipFill>
          <a:blip r:embed="rId3"/>
          <a:stretch/>
        </p:blipFill>
        <p:spPr>
          <a:xfrm>
            <a:off x="-2115360" y="1359720"/>
            <a:ext cx="428400" cy="657000"/>
          </a:xfrm>
          <a:prstGeom prst="rect">
            <a:avLst/>
          </a:prstGeom>
          <a:noFill/>
          <a:ln w="0">
            <a:noFill/>
          </a:ln>
        </p:spPr>
      </p:pic>
      <p:pic>
        <p:nvPicPr>
          <p:cNvPr id="157" name="Afbeelding 15"/>
          <p:cNvPicPr/>
          <p:nvPr/>
        </p:nvPicPr>
        <p:blipFill>
          <a:blip r:embed="rId4"/>
          <a:stretch/>
        </p:blipFill>
        <p:spPr>
          <a:xfrm>
            <a:off x="-2115360" y="6262920"/>
            <a:ext cx="1456920" cy="523440"/>
          </a:xfrm>
          <a:prstGeom prst="rect">
            <a:avLst/>
          </a:prstGeom>
          <a:noFill/>
          <a:ln w="0">
            <a:noFill/>
          </a:ln>
        </p:spPr>
      </p:pic>
      <p:cxnSp>
        <p:nvCxnSpPr>
          <p:cNvPr id="158"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159"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160"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161"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162"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163"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164"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165"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166"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167" name="Afbeelding 19"/>
          <p:cNvPicPr/>
          <p:nvPr/>
        </p:nvPicPr>
        <p:blipFill>
          <a:blip r:embed="rId6"/>
          <a:stretch/>
        </p:blipFill>
        <p:spPr>
          <a:xfrm>
            <a:off x="303480" y="6201360"/>
            <a:ext cx="1151640" cy="445320"/>
          </a:xfrm>
          <a:prstGeom prst="rect">
            <a:avLst/>
          </a:prstGeom>
          <a:noFill/>
          <a:ln w="0">
            <a:noFill/>
          </a:ln>
        </p:spPr>
      </p:pic>
      <p:sp>
        <p:nvSpPr>
          <p:cNvPr id="168" name="PlaceHolder 1"/>
          <p:cNvSpPr>
            <a:spLocks noGrp="1"/>
          </p:cNvSpPr>
          <p:nvPr>
            <p:ph type="title"/>
          </p:nvPr>
        </p:nvSpPr>
        <p:spPr>
          <a:xfrm>
            <a:off x="672120" y="1026000"/>
            <a:ext cx="10415520" cy="665640"/>
          </a:xfrm>
          <a:prstGeom prst="rect">
            <a:avLst/>
          </a:prstGeom>
          <a:noFill/>
          <a:ln w="0">
            <a:noFill/>
          </a:ln>
        </p:spPr>
        <p:txBody>
          <a:bodyPr lIns="0" tIns="0" rIns="0" bIns="0" anchor="t">
            <a:noAutofit/>
          </a:bodyPr>
          <a:lstStyle/>
          <a:p>
            <a:pPr indent="0" defTabSz="914400">
              <a:lnSpc>
                <a:spcPct val="90000"/>
              </a:lnSpc>
              <a:buNone/>
            </a:pPr>
            <a:r>
              <a:rPr lang="nl-NL" sz="2500" b="1" strike="noStrike" spc="-1">
                <a:solidFill>
                  <a:schemeClr val="accent1"/>
                </a:solidFill>
                <a:latin typeface="Arial"/>
              </a:rPr>
              <a:t>Klik om stijl te bewerken</a:t>
            </a:r>
            <a:endParaRPr lang="nl-NL" sz="2500" b="0" strike="noStrike" spc="-1">
              <a:solidFill>
                <a:schemeClr val="dk1"/>
              </a:solidFill>
              <a:latin typeface="Arial"/>
            </a:endParaRPr>
          </a:p>
        </p:txBody>
      </p:sp>
      <p:sp>
        <p:nvSpPr>
          <p:cNvPr id="169" name="PlaceHolder 2"/>
          <p:cNvSpPr>
            <a:spLocks noGrp="1"/>
          </p:cNvSpPr>
          <p:nvPr>
            <p:ph type="body"/>
          </p:nvPr>
        </p:nvSpPr>
        <p:spPr>
          <a:xfrm>
            <a:off x="672120" y="1736640"/>
            <a:ext cx="4991760" cy="437760"/>
          </a:xfrm>
          <a:prstGeom prst="rect">
            <a:avLst/>
          </a:prstGeom>
          <a:noFill/>
          <a:ln w="0">
            <a:noFill/>
          </a:ln>
        </p:spPr>
        <p:txBody>
          <a:bodyPr lIns="0" tIns="0" rIns="0" bIns="0" anchor="b">
            <a:normAutofit/>
          </a:bodyPr>
          <a:lstStyle/>
          <a:p>
            <a:pPr indent="0" defTabSz="914400">
              <a:lnSpc>
                <a:spcPct val="100000"/>
              </a:lnSpc>
              <a:buNone/>
              <a:tabLst>
                <a:tab pos="0" algn="l"/>
              </a:tabLst>
            </a:pPr>
            <a:r>
              <a:rPr lang="nl-NL" sz="2300" b="1" strike="noStrike" spc="-1">
                <a:solidFill>
                  <a:schemeClr val="dk1"/>
                </a:solidFill>
                <a:latin typeface="Arial"/>
              </a:rPr>
              <a:t>Klik voor subkop</a:t>
            </a:r>
            <a:endParaRPr lang="nl-NL" sz="2300" b="0" strike="noStrike" spc="-1">
              <a:solidFill>
                <a:schemeClr val="dk1"/>
              </a:solidFill>
              <a:latin typeface="Arial"/>
            </a:endParaRPr>
          </a:p>
        </p:txBody>
      </p:sp>
      <p:sp>
        <p:nvSpPr>
          <p:cNvPr id="170" name="PlaceHolder 3"/>
          <p:cNvSpPr>
            <a:spLocks noGrp="1"/>
          </p:cNvSpPr>
          <p:nvPr>
            <p:ph type="body"/>
          </p:nvPr>
        </p:nvSpPr>
        <p:spPr>
          <a:xfrm>
            <a:off x="672120" y="2174760"/>
            <a:ext cx="4991760" cy="3738240"/>
          </a:xfrm>
          <a:prstGeom prst="rect">
            <a:avLst/>
          </a:prstGeom>
          <a:noFill/>
          <a:ln w="0">
            <a:noFill/>
          </a:ln>
        </p:spPr>
        <p:txBody>
          <a:bodyPr lIns="0" tIns="0" rIns="0" bIns="0" anchor="t">
            <a:normAutofit/>
          </a:bodyPr>
          <a:lstStyle/>
          <a:p>
            <a:pPr marL="288000" indent="-288000" defTabSz="914400">
              <a:lnSpc>
                <a:spcPct val="100000"/>
              </a:lnSpc>
              <a:buClr>
                <a:srgbClr val="000000"/>
              </a:buClr>
              <a:buFont typeface="Arial"/>
              <a:buChar char="-"/>
            </a:pPr>
            <a:r>
              <a:rPr lang="nl-NL" sz="2300" b="0" strike="noStrike" spc="-1">
                <a:solidFill>
                  <a:schemeClr val="dk1"/>
                </a:solidFill>
                <a:latin typeface="Arial"/>
              </a:rPr>
              <a:t>Klikken om de tekststijl van het model te bewerken</a:t>
            </a:r>
          </a:p>
          <a:p>
            <a:pPr marL="576000" lvl="1" indent="-288000" defTabSz="914400">
              <a:lnSpc>
                <a:spcPct val="100000"/>
              </a:lnSpc>
              <a:buClr>
                <a:srgbClr val="000000"/>
              </a:buClr>
              <a:buFont typeface="Arial"/>
              <a:buChar char="-"/>
            </a:pPr>
            <a:r>
              <a:rPr lang="nl-NL" sz="2300" b="0" strike="noStrike" spc="-1">
                <a:solidFill>
                  <a:schemeClr val="dk1"/>
                </a:solidFill>
                <a:latin typeface="Arial"/>
              </a:rPr>
              <a:t>Tweede niveau</a:t>
            </a:r>
          </a:p>
          <a:p>
            <a:pPr marL="864000" lvl="2" indent="-288000" defTabSz="914400">
              <a:lnSpc>
                <a:spcPct val="100000"/>
              </a:lnSpc>
              <a:buClr>
                <a:srgbClr val="000000"/>
              </a:buClr>
              <a:buFont typeface="Arial"/>
              <a:buChar char="-"/>
            </a:pPr>
            <a:r>
              <a:rPr lang="nl-NL" sz="2300" b="0" strike="noStrike" spc="-1">
                <a:solidFill>
                  <a:schemeClr val="dk1"/>
                </a:solidFill>
                <a:latin typeface="Arial"/>
              </a:rPr>
              <a:t>Derde niveau</a:t>
            </a:r>
          </a:p>
          <a:p>
            <a:pPr marL="1152000" lvl="3" indent="-288000" defTabSz="914400">
              <a:lnSpc>
                <a:spcPct val="100000"/>
              </a:lnSpc>
              <a:buClr>
                <a:srgbClr val="000000"/>
              </a:buClr>
              <a:buFont typeface="Arial"/>
              <a:buChar char="-"/>
            </a:pPr>
            <a:r>
              <a:rPr lang="nl-NL" sz="2300" b="0" strike="noStrike" spc="-1">
                <a:solidFill>
                  <a:schemeClr val="dk1"/>
                </a:solidFill>
                <a:latin typeface="Arial"/>
              </a:rPr>
              <a:t>Vierde niveau</a:t>
            </a:r>
          </a:p>
          <a:p>
            <a:pPr marL="1440000" lvl="4" indent="-288000" defTabSz="914400">
              <a:lnSpc>
                <a:spcPct val="100000"/>
              </a:lnSpc>
              <a:buClr>
                <a:srgbClr val="000000"/>
              </a:buClr>
              <a:buFont typeface="Arial"/>
              <a:buChar char="-"/>
            </a:pPr>
            <a:r>
              <a:rPr lang="nl-NL" sz="2300" b="0" strike="noStrike" spc="-1">
                <a:solidFill>
                  <a:schemeClr val="dk1"/>
                </a:solidFill>
                <a:latin typeface="Arial"/>
              </a:rPr>
              <a:t>Vijfde niveau</a:t>
            </a:r>
          </a:p>
        </p:txBody>
      </p:sp>
      <p:sp>
        <p:nvSpPr>
          <p:cNvPr id="171" name="PlaceHolder 4"/>
          <p:cNvSpPr>
            <a:spLocks noGrp="1"/>
          </p:cNvSpPr>
          <p:nvPr>
            <p:ph type="body"/>
          </p:nvPr>
        </p:nvSpPr>
        <p:spPr>
          <a:xfrm>
            <a:off x="6095880" y="1736640"/>
            <a:ext cx="4992840" cy="437760"/>
          </a:xfrm>
          <a:prstGeom prst="rect">
            <a:avLst/>
          </a:prstGeom>
          <a:noFill/>
          <a:ln w="0">
            <a:noFill/>
          </a:ln>
        </p:spPr>
        <p:txBody>
          <a:bodyPr lIns="0" tIns="0" rIns="0" bIns="0" anchor="b">
            <a:normAutofit/>
          </a:bodyPr>
          <a:lstStyle/>
          <a:p>
            <a:pPr indent="0" defTabSz="914400">
              <a:lnSpc>
                <a:spcPct val="100000"/>
              </a:lnSpc>
              <a:buNone/>
              <a:tabLst>
                <a:tab pos="0" algn="l"/>
              </a:tabLst>
            </a:pPr>
            <a:r>
              <a:rPr lang="nl-NL" sz="2300" b="1" strike="noStrike" spc="-1">
                <a:solidFill>
                  <a:schemeClr val="dk1"/>
                </a:solidFill>
                <a:latin typeface="Arial"/>
              </a:rPr>
              <a:t>Klik voor subkop</a:t>
            </a:r>
            <a:endParaRPr lang="nl-NL" sz="2300" b="0" strike="noStrike" spc="-1">
              <a:solidFill>
                <a:schemeClr val="dk1"/>
              </a:solidFill>
              <a:latin typeface="Arial"/>
            </a:endParaRPr>
          </a:p>
        </p:txBody>
      </p:sp>
      <p:sp>
        <p:nvSpPr>
          <p:cNvPr id="172" name="PlaceHolder 5"/>
          <p:cNvSpPr>
            <a:spLocks noGrp="1"/>
          </p:cNvSpPr>
          <p:nvPr>
            <p:ph type="body"/>
          </p:nvPr>
        </p:nvSpPr>
        <p:spPr>
          <a:xfrm>
            <a:off x="6095880" y="2174760"/>
            <a:ext cx="4992840" cy="3738240"/>
          </a:xfrm>
          <a:prstGeom prst="rect">
            <a:avLst/>
          </a:prstGeom>
          <a:noFill/>
          <a:ln w="0">
            <a:noFill/>
          </a:ln>
        </p:spPr>
        <p:txBody>
          <a:bodyPr lIns="0" tIns="0" rIns="0" bIns="0" anchor="t">
            <a:normAutofit/>
          </a:bodyPr>
          <a:lstStyle/>
          <a:p>
            <a:pPr marL="288000" indent="-288000" defTabSz="914400">
              <a:lnSpc>
                <a:spcPct val="100000"/>
              </a:lnSpc>
              <a:buClr>
                <a:srgbClr val="000000"/>
              </a:buClr>
              <a:buFont typeface="Arial"/>
              <a:buChar char="-"/>
            </a:pPr>
            <a:r>
              <a:rPr lang="nl-NL" sz="2300" b="0" strike="noStrike" spc="-1">
                <a:solidFill>
                  <a:schemeClr val="dk1"/>
                </a:solidFill>
                <a:latin typeface="Arial"/>
              </a:rPr>
              <a:t>Klikken om de tekststijl van het model te bewerken</a:t>
            </a:r>
          </a:p>
          <a:p>
            <a:pPr marL="576000" lvl="1" indent="-288000" defTabSz="914400">
              <a:lnSpc>
                <a:spcPct val="100000"/>
              </a:lnSpc>
              <a:buClr>
                <a:srgbClr val="000000"/>
              </a:buClr>
              <a:buFont typeface="Arial"/>
              <a:buChar char="-"/>
            </a:pPr>
            <a:r>
              <a:rPr lang="nl-NL" sz="2300" b="0" strike="noStrike" spc="-1">
                <a:solidFill>
                  <a:schemeClr val="dk1"/>
                </a:solidFill>
                <a:latin typeface="Arial"/>
              </a:rPr>
              <a:t>Tweede niveau</a:t>
            </a:r>
          </a:p>
          <a:p>
            <a:pPr marL="864000" lvl="2" indent="-288000" defTabSz="914400">
              <a:lnSpc>
                <a:spcPct val="100000"/>
              </a:lnSpc>
              <a:buClr>
                <a:srgbClr val="000000"/>
              </a:buClr>
              <a:buFont typeface="Arial"/>
              <a:buChar char="-"/>
            </a:pPr>
            <a:r>
              <a:rPr lang="nl-NL" sz="2300" b="0" strike="noStrike" spc="-1">
                <a:solidFill>
                  <a:schemeClr val="dk1"/>
                </a:solidFill>
                <a:latin typeface="Arial"/>
              </a:rPr>
              <a:t>Derde niveau</a:t>
            </a:r>
          </a:p>
          <a:p>
            <a:pPr marL="1152000" lvl="3" indent="-288000" defTabSz="914400">
              <a:lnSpc>
                <a:spcPct val="100000"/>
              </a:lnSpc>
              <a:buClr>
                <a:srgbClr val="000000"/>
              </a:buClr>
              <a:buFont typeface="Arial"/>
              <a:buChar char="-"/>
            </a:pPr>
            <a:r>
              <a:rPr lang="nl-NL" sz="2300" b="0" strike="noStrike" spc="-1">
                <a:solidFill>
                  <a:schemeClr val="dk1"/>
                </a:solidFill>
                <a:latin typeface="Arial"/>
              </a:rPr>
              <a:t>Vierde niveau</a:t>
            </a:r>
          </a:p>
          <a:p>
            <a:pPr marL="1440000" lvl="4" indent="-288000" defTabSz="914400">
              <a:lnSpc>
                <a:spcPct val="100000"/>
              </a:lnSpc>
              <a:buClr>
                <a:srgbClr val="000000"/>
              </a:buClr>
              <a:buFont typeface="Arial"/>
              <a:buChar char="-"/>
            </a:pPr>
            <a:r>
              <a:rPr lang="nl-NL" sz="2300" b="0" strike="noStrike" spc="-1">
                <a:solidFill>
                  <a:schemeClr val="dk1"/>
                </a:solidFill>
                <a:latin typeface="Arial"/>
              </a:rPr>
              <a:t>Vijfde niveau</a:t>
            </a:r>
          </a:p>
        </p:txBody>
      </p:sp>
      <p:sp>
        <p:nvSpPr>
          <p:cNvPr id="173" name="PlaceHolder 6"/>
          <p:cNvSpPr>
            <a:spLocks noGrp="1"/>
          </p:cNvSpPr>
          <p:nvPr>
            <p:ph type="sldNum" idx="36"/>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A096DA10-DC34-4FA7-A9C6-8D8EB7489CAC}"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174" name="Tekstvak 8"/>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vergelijking</a:t>
            </a:r>
            <a:endParaRPr lang="nl-NL" sz="10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DC849208-99DA-4FC7-BDA7-140BE7A9DD9A}" type="slidenum">
              <a:t>‹nr.›</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tandaard 3">
    <p:bg>
      <p:bgPr>
        <a:solidFill>
          <a:srgbClr val="FFFFFF"/>
        </a:solidFill>
        <a:effectLst/>
      </p:bgPr>
    </p:bg>
    <p:spTree>
      <p:nvGrpSpPr>
        <p:cNvPr id="1" name=""/>
        <p:cNvGrpSpPr/>
        <p:nvPr/>
      </p:nvGrpSpPr>
      <p:grpSpPr>
        <a:xfrm>
          <a:off x="0" y="0"/>
          <a:ext cx="0" cy="0"/>
          <a:chOff x="0" y="0"/>
          <a:chExt cx="0" cy="0"/>
        </a:xfrm>
      </p:grpSpPr>
      <p:pic>
        <p:nvPicPr>
          <p:cNvPr id="175" name="Afbeelding 3"/>
          <p:cNvPicPr/>
          <p:nvPr/>
        </p:nvPicPr>
        <p:blipFill>
          <a:blip r:embed="rId2"/>
          <a:stretch/>
        </p:blipFill>
        <p:spPr>
          <a:xfrm>
            <a:off x="0" y="0"/>
            <a:ext cx="12191760" cy="572760"/>
          </a:xfrm>
          <a:prstGeom prst="rect">
            <a:avLst/>
          </a:prstGeom>
          <a:noFill/>
          <a:ln w="0">
            <a:noFill/>
          </a:ln>
        </p:spPr>
      </p:pic>
      <p:sp>
        <p:nvSpPr>
          <p:cNvPr id="176"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177" name="Afbeelding 13"/>
          <p:cNvPicPr/>
          <p:nvPr/>
        </p:nvPicPr>
        <p:blipFill>
          <a:blip r:embed="rId3"/>
          <a:stretch/>
        </p:blipFill>
        <p:spPr>
          <a:xfrm>
            <a:off x="-2115360" y="1359720"/>
            <a:ext cx="428400" cy="657000"/>
          </a:xfrm>
          <a:prstGeom prst="rect">
            <a:avLst/>
          </a:prstGeom>
          <a:noFill/>
          <a:ln w="0">
            <a:noFill/>
          </a:ln>
        </p:spPr>
      </p:pic>
      <p:pic>
        <p:nvPicPr>
          <p:cNvPr id="178" name="Afbeelding 15"/>
          <p:cNvPicPr/>
          <p:nvPr/>
        </p:nvPicPr>
        <p:blipFill>
          <a:blip r:embed="rId4"/>
          <a:stretch/>
        </p:blipFill>
        <p:spPr>
          <a:xfrm>
            <a:off x="-2115360" y="6262920"/>
            <a:ext cx="1456920" cy="523440"/>
          </a:xfrm>
          <a:prstGeom prst="rect">
            <a:avLst/>
          </a:prstGeom>
          <a:noFill/>
          <a:ln w="0">
            <a:noFill/>
          </a:ln>
        </p:spPr>
      </p:pic>
      <p:cxnSp>
        <p:nvCxnSpPr>
          <p:cNvPr id="179"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180"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181"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182"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183"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184"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185"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186"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187"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188" name="Afbeelding 19"/>
          <p:cNvPicPr/>
          <p:nvPr/>
        </p:nvPicPr>
        <p:blipFill>
          <a:blip r:embed="rId6"/>
          <a:stretch/>
        </p:blipFill>
        <p:spPr>
          <a:xfrm>
            <a:off x="303480" y="6201360"/>
            <a:ext cx="1151640" cy="445320"/>
          </a:xfrm>
          <a:prstGeom prst="rect">
            <a:avLst/>
          </a:prstGeom>
          <a:noFill/>
          <a:ln w="0">
            <a:noFill/>
          </a:ln>
        </p:spPr>
      </p:pic>
      <p:sp>
        <p:nvSpPr>
          <p:cNvPr id="189" name="PlaceHolder 1"/>
          <p:cNvSpPr>
            <a:spLocks noGrp="1"/>
          </p:cNvSpPr>
          <p:nvPr>
            <p:ph type="title"/>
          </p:nvPr>
        </p:nvSpPr>
        <p:spPr>
          <a:xfrm>
            <a:off x="671040" y="1026000"/>
            <a:ext cx="10416600" cy="665640"/>
          </a:xfrm>
          <a:prstGeom prst="rect">
            <a:avLst/>
          </a:prstGeom>
          <a:noFill/>
          <a:ln w="0">
            <a:noFill/>
          </a:ln>
        </p:spPr>
        <p:txBody>
          <a:bodyPr lIns="0" tIns="0" rIns="0" bIns="0" anchor="t">
            <a:noAutofit/>
          </a:bodyPr>
          <a:lstStyle/>
          <a:p>
            <a:pPr indent="0" defTabSz="914400">
              <a:lnSpc>
                <a:spcPct val="90000"/>
              </a:lnSpc>
              <a:buNone/>
            </a:pPr>
            <a:r>
              <a:rPr lang="nl-NL" sz="2500" b="1" strike="noStrike" spc="-1">
                <a:solidFill>
                  <a:schemeClr val="accent1"/>
                </a:solidFill>
                <a:latin typeface="Arial"/>
              </a:rPr>
              <a:t>Klik om stijl te bewerken</a:t>
            </a:r>
            <a:endParaRPr lang="nl-NL" sz="2500" b="0" strike="noStrike" spc="-1">
              <a:solidFill>
                <a:schemeClr val="dk1"/>
              </a:solidFill>
              <a:latin typeface="Arial"/>
            </a:endParaRPr>
          </a:p>
        </p:txBody>
      </p:sp>
      <p:sp>
        <p:nvSpPr>
          <p:cNvPr id="190" name="PlaceHolder 2"/>
          <p:cNvSpPr>
            <a:spLocks noGrp="1"/>
          </p:cNvSpPr>
          <p:nvPr>
            <p:ph type="sldNum" idx="37"/>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82981CD4-F5A2-44BE-B6B3-B4B253D5AF87}"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191" name="Tekstvak 5"/>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Alleen titel</a:t>
            </a:r>
            <a:endParaRPr lang="nl-NL" sz="10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tandaard 4">
    <p:bg>
      <p:bgPr>
        <a:solidFill>
          <a:srgbClr val="FFFFFF"/>
        </a:solidFill>
        <a:effectLst/>
      </p:bgPr>
    </p:bg>
    <p:spTree>
      <p:nvGrpSpPr>
        <p:cNvPr id="1" name=""/>
        <p:cNvGrpSpPr/>
        <p:nvPr/>
      </p:nvGrpSpPr>
      <p:grpSpPr>
        <a:xfrm>
          <a:off x="0" y="0"/>
          <a:ext cx="0" cy="0"/>
          <a:chOff x="0" y="0"/>
          <a:chExt cx="0" cy="0"/>
        </a:xfrm>
      </p:grpSpPr>
      <p:pic>
        <p:nvPicPr>
          <p:cNvPr id="192" name="Afbeelding 3"/>
          <p:cNvPicPr/>
          <p:nvPr/>
        </p:nvPicPr>
        <p:blipFill>
          <a:blip r:embed="rId2"/>
          <a:stretch/>
        </p:blipFill>
        <p:spPr>
          <a:xfrm>
            <a:off x="0" y="0"/>
            <a:ext cx="12191760" cy="572760"/>
          </a:xfrm>
          <a:prstGeom prst="rect">
            <a:avLst/>
          </a:prstGeom>
          <a:noFill/>
          <a:ln w="0">
            <a:noFill/>
          </a:ln>
        </p:spPr>
      </p:pic>
      <p:sp>
        <p:nvSpPr>
          <p:cNvPr id="193"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194" name="Afbeelding 13"/>
          <p:cNvPicPr/>
          <p:nvPr/>
        </p:nvPicPr>
        <p:blipFill>
          <a:blip r:embed="rId3"/>
          <a:stretch/>
        </p:blipFill>
        <p:spPr>
          <a:xfrm>
            <a:off x="-2115360" y="1359720"/>
            <a:ext cx="428400" cy="657000"/>
          </a:xfrm>
          <a:prstGeom prst="rect">
            <a:avLst/>
          </a:prstGeom>
          <a:noFill/>
          <a:ln w="0">
            <a:noFill/>
          </a:ln>
        </p:spPr>
      </p:pic>
      <p:pic>
        <p:nvPicPr>
          <p:cNvPr id="195" name="Afbeelding 15"/>
          <p:cNvPicPr/>
          <p:nvPr/>
        </p:nvPicPr>
        <p:blipFill>
          <a:blip r:embed="rId4"/>
          <a:stretch/>
        </p:blipFill>
        <p:spPr>
          <a:xfrm>
            <a:off x="-2115360" y="6262920"/>
            <a:ext cx="1456920" cy="523440"/>
          </a:xfrm>
          <a:prstGeom prst="rect">
            <a:avLst/>
          </a:prstGeom>
          <a:noFill/>
          <a:ln w="0">
            <a:noFill/>
          </a:ln>
        </p:spPr>
      </p:pic>
      <p:cxnSp>
        <p:nvCxnSpPr>
          <p:cNvPr id="196"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197"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198"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199"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200"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201"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202"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203"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204"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205" name="Afbeelding 19"/>
          <p:cNvPicPr/>
          <p:nvPr/>
        </p:nvPicPr>
        <p:blipFill>
          <a:blip r:embed="rId6"/>
          <a:stretch/>
        </p:blipFill>
        <p:spPr>
          <a:xfrm>
            <a:off x="303480" y="6201360"/>
            <a:ext cx="1151640" cy="445320"/>
          </a:xfrm>
          <a:prstGeom prst="rect">
            <a:avLst/>
          </a:prstGeom>
          <a:noFill/>
          <a:ln w="0">
            <a:noFill/>
          </a:ln>
        </p:spPr>
      </p:pic>
      <p:sp>
        <p:nvSpPr>
          <p:cNvPr id="206" name="PlaceHolder 1"/>
          <p:cNvSpPr>
            <a:spLocks noGrp="1"/>
          </p:cNvSpPr>
          <p:nvPr>
            <p:ph type="sldNum" idx="38"/>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E197D85B-7CD8-46FE-86A5-F44470707C51}"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207" name="Tekstvak 3"/>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leeg</a:t>
            </a:r>
            <a:endParaRPr lang="nl-NL" sz="1000" b="0" strike="noStrike" spc="-1">
              <a:solidFill>
                <a:srgbClr val="000000"/>
              </a:solidFill>
              <a:latin typeface="Calibri"/>
            </a:endParaRPr>
          </a:p>
        </p:txBody>
      </p:sp>
      <p:sp>
        <p:nvSpPr>
          <p:cNvPr id="208"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nl-NL" sz="1800" b="0" strike="noStrike" spc="-1">
                <a:solidFill>
                  <a:schemeClr val="dk1"/>
                </a:solidFill>
                <a:latin typeface="Arial"/>
              </a:rPr>
              <a:t>Klik om de opmaak van de titeltekst te bewerken</a:t>
            </a:r>
          </a:p>
        </p:txBody>
      </p:sp>
      <p:sp>
        <p:nvSpPr>
          <p:cNvPr id="209"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2000" b="0" strike="noStrike" spc="-1">
                <a:solidFill>
                  <a:schemeClr val="dk1"/>
                </a:solidFill>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000" b="0" strike="noStrike" spc="-1">
                <a:solidFill>
                  <a:schemeClr val="dk1"/>
                </a:solidFill>
                <a:latin typeface="Arial"/>
              </a:rPr>
              <a:t>Tweede overzichtsniveau</a:t>
            </a:r>
          </a:p>
          <a:p>
            <a:pPr marL="1296000" lvl="2" indent="-288000">
              <a:spcBef>
                <a:spcPts val="850"/>
              </a:spcBef>
              <a:buClr>
                <a:srgbClr val="000000"/>
              </a:buClr>
              <a:buSzPct val="45000"/>
              <a:buFont typeface="Wingdings" charset="2"/>
              <a:buChar char=""/>
            </a:pPr>
            <a:r>
              <a:rPr lang="nl-NL" sz="2000" b="0" strike="noStrike" spc="-1">
                <a:solidFill>
                  <a:schemeClr val="dk1"/>
                </a:solidFill>
                <a:latin typeface="Arial"/>
              </a:rPr>
              <a:t>Derde overzichtsniveau</a:t>
            </a:r>
          </a:p>
          <a:p>
            <a:pPr marL="1728000" lvl="3" indent="-216000">
              <a:spcBef>
                <a:spcPts val="567"/>
              </a:spcBef>
              <a:buClr>
                <a:srgbClr val="000000"/>
              </a:buClr>
              <a:buSzPct val="75000"/>
              <a:buFont typeface="Symbol" charset="2"/>
              <a:buChar char=""/>
            </a:pPr>
            <a:r>
              <a:rPr lang="nl-NL" sz="2000" b="0" strike="noStrike" spc="-1">
                <a:solidFill>
                  <a:schemeClr val="dk1"/>
                </a:solidFill>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solidFill>
                  <a:schemeClr val="dk1"/>
                </a:solidFill>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solidFill>
                  <a:schemeClr val="dk1"/>
                </a:solidFill>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solidFill>
                  <a:schemeClr val="dk1"/>
                </a:solidFill>
                <a:latin typeface="Arial"/>
              </a:rPr>
              <a:t>Zevende overzichtsniveau</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tandaard 5">
    <p:bg>
      <p:bgPr>
        <a:solidFill>
          <a:srgbClr val="FFFFFF"/>
        </a:solidFill>
        <a:effectLst/>
      </p:bgPr>
    </p:bg>
    <p:spTree>
      <p:nvGrpSpPr>
        <p:cNvPr id="1" name=""/>
        <p:cNvGrpSpPr/>
        <p:nvPr/>
      </p:nvGrpSpPr>
      <p:grpSpPr>
        <a:xfrm>
          <a:off x="0" y="0"/>
          <a:ext cx="0" cy="0"/>
          <a:chOff x="0" y="0"/>
          <a:chExt cx="0" cy="0"/>
        </a:xfrm>
      </p:grpSpPr>
      <p:pic>
        <p:nvPicPr>
          <p:cNvPr id="210" name="Afbeelding 3"/>
          <p:cNvPicPr/>
          <p:nvPr/>
        </p:nvPicPr>
        <p:blipFill>
          <a:blip r:embed="rId2"/>
          <a:stretch/>
        </p:blipFill>
        <p:spPr>
          <a:xfrm>
            <a:off x="0" y="0"/>
            <a:ext cx="12191760" cy="572760"/>
          </a:xfrm>
          <a:prstGeom prst="rect">
            <a:avLst/>
          </a:prstGeom>
          <a:noFill/>
          <a:ln w="0">
            <a:noFill/>
          </a:ln>
        </p:spPr>
      </p:pic>
      <p:sp>
        <p:nvSpPr>
          <p:cNvPr id="211"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212" name="Afbeelding 13"/>
          <p:cNvPicPr/>
          <p:nvPr/>
        </p:nvPicPr>
        <p:blipFill>
          <a:blip r:embed="rId3"/>
          <a:stretch/>
        </p:blipFill>
        <p:spPr>
          <a:xfrm>
            <a:off x="-2115360" y="1359720"/>
            <a:ext cx="428400" cy="657000"/>
          </a:xfrm>
          <a:prstGeom prst="rect">
            <a:avLst/>
          </a:prstGeom>
          <a:noFill/>
          <a:ln w="0">
            <a:noFill/>
          </a:ln>
        </p:spPr>
      </p:pic>
      <p:pic>
        <p:nvPicPr>
          <p:cNvPr id="213" name="Afbeelding 15"/>
          <p:cNvPicPr/>
          <p:nvPr/>
        </p:nvPicPr>
        <p:blipFill>
          <a:blip r:embed="rId4"/>
          <a:stretch/>
        </p:blipFill>
        <p:spPr>
          <a:xfrm>
            <a:off x="-2115360" y="6262920"/>
            <a:ext cx="1456920" cy="523440"/>
          </a:xfrm>
          <a:prstGeom prst="rect">
            <a:avLst/>
          </a:prstGeom>
          <a:noFill/>
          <a:ln w="0">
            <a:noFill/>
          </a:ln>
        </p:spPr>
      </p:pic>
      <p:cxnSp>
        <p:nvCxnSpPr>
          <p:cNvPr id="214"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215"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216"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217"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218"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219"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220"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221"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222"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223" name="Afbeelding 19"/>
          <p:cNvPicPr/>
          <p:nvPr/>
        </p:nvPicPr>
        <p:blipFill>
          <a:blip r:embed="rId6"/>
          <a:stretch/>
        </p:blipFill>
        <p:spPr>
          <a:xfrm>
            <a:off x="303480" y="6201360"/>
            <a:ext cx="1151640" cy="445320"/>
          </a:xfrm>
          <a:prstGeom prst="rect">
            <a:avLst/>
          </a:prstGeom>
          <a:noFill/>
          <a:ln w="0">
            <a:noFill/>
          </a:ln>
        </p:spPr>
      </p:pic>
      <p:sp>
        <p:nvSpPr>
          <p:cNvPr id="224" name="PlaceHolder 1"/>
          <p:cNvSpPr>
            <a:spLocks noGrp="1"/>
          </p:cNvSpPr>
          <p:nvPr>
            <p:ph type="title"/>
          </p:nvPr>
        </p:nvSpPr>
        <p:spPr>
          <a:xfrm>
            <a:off x="671040" y="1015920"/>
            <a:ext cx="3949200" cy="720360"/>
          </a:xfrm>
          <a:prstGeom prst="rect">
            <a:avLst/>
          </a:prstGeom>
          <a:noFill/>
          <a:ln w="0">
            <a:noFill/>
          </a:ln>
        </p:spPr>
        <p:txBody>
          <a:bodyPr lIns="0" tIns="0" rIns="0" bIns="0" anchor="b">
            <a:noAutofit/>
          </a:bodyPr>
          <a:lstStyle/>
          <a:p>
            <a:pPr indent="0" defTabSz="914400">
              <a:lnSpc>
                <a:spcPct val="90000"/>
              </a:lnSpc>
              <a:buNone/>
            </a:pPr>
            <a:r>
              <a:rPr lang="nl-NL" sz="2000" b="1" strike="noStrike" spc="-1">
                <a:solidFill>
                  <a:schemeClr val="accent1"/>
                </a:solidFill>
                <a:latin typeface="Arial"/>
              </a:rPr>
              <a:t>Klik om stijl te bewerken</a:t>
            </a:r>
            <a:endParaRPr lang="nl-NL" sz="2000" b="0" strike="noStrike" spc="-1">
              <a:solidFill>
                <a:schemeClr val="dk1"/>
              </a:solidFill>
              <a:latin typeface="Arial"/>
            </a:endParaRPr>
          </a:p>
        </p:txBody>
      </p:sp>
      <p:sp>
        <p:nvSpPr>
          <p:cNvPr id="225" name="PlaceHolder 2"/>
          <p:cNvSpPr>
            <a:spLocks noGrp="1"/>
          </p:cNvSpPr>
          <p:nvPr>
            <p:ph type="body"/>
          </p:nvPr>
        </p:nvSpPr>
        <p:spPr>
          <a:xfrm>
            <a:off x="4766760" y="1015920"/>
            <a:ext cx="6321960" cy="4897080"/>
          </a:xfrm>
          <a:prstGeom prst="rect">
            <a:avLst/>
          </a:prstGeom>
          <a:noFill/>
          <a:ln w="0">
            <a:noFill/>
          </a:ln>
        </p:spPr>
        <p:txBody>
          <a:bodyPr lIns="0" tIns="0" rIns="0" bIns="0" anchor="t">
            <a:normAutofit/>
          </a:bodyPr>
          <a:lstStyle/>
          <a:p>
            <a:pPr marL="288000" indent="-288000" defTabSz="914400">
              <a:lnSpc>
                <a:spcPct val="100000"/>
              </a:lnSpc>
              <a:buClr>
                <a:srgbClr val="000000"/>
              </a:buClr>
              <a:buFont typeface="Arial"/>
              <a:buChar char="-"/>
            </a:pPr>
            <a:r>
              <a:rPr lang="nl-NL" sz="2300" b="0" strike="noStrike" spc="-1">
                <a:solidFill>
                  <a:schemeClr val="dk1"/>
                </a:solidFill>
                <a:latin typeface="Arial"/>
              </a:rPr>
              <a:t>Klikken om de tekststijl van het model te bewerken</a:t>
            </a:r>
          </a:p>
          <a:p>
            <a:pPr marL="576000" lvl="1" indent="-288000" defTabSz="914400">
              <a:lnSpc>
                <a:spcPct val="100000"/>
              </a:lnSpc>
              <a:buClr>
                <a:srgbClr val="000000"/>
              </a:buClr>
              <a:buFont typeface="Arial"/>
              <a:buChar char="-"/>
            </a:pPr>
            <a:r>
              <a:rPr lang="nl-NL" sz="2300" b="0" strike="noStrike" spc="-1">
                <a:solidFill>
                  <a:schemeClr val="dk1"/>
                </a:solidFill>
                <a:latin typeface="Arial"/>
              </a:rPr>
              <a:t>Tweede niveau</a:t>
            </a:r>
          </a:p>
          <a:p>
            <a:pPr marL="864000" lvl="2" indent="-288000" defTabSz="914400">
              <a:lnSpc>
                <a:spcPct val="100000"/>
              </a:lnSpc>
              <a:buClr>
                <a:srgbClr val="000000"/>
              </a:buClr>
              <a:buFont typeface="Arial"/>
              <a:buChar char="-"/>
            </a:pPr>
            <a:r>
              <a:rPr lang="nl-NL" sz="2300" b="0" strike="noStrike" spc="-1">
                <a:solidFill>
                  <a:schemeClr val="dk1"/>
                </a:solidFill>
                <a:latin typeface="Arial"/>
              </a:rPr>
              <a:t>Derde niveau</a:t>
            </a:r>
          </a:p>
          <a:p>
            <a:pPr marL="1152000" lvl="3" indent="-288000" defTabSz="914400">
              <a:lnSpc>
                <a:spcPct val="100000"/>
              </a:lnSpc>
              <a:buClr>
                <a:srgbClr val="000000"/>
              </a:buClr>
              <a:buFont typeface="Arial"/>
              <a:buChar char="-"/>
            </a:pPr>
            <a:r>
              <a:rPr lang="nl-NL" sz="2300" b="0" strike="noStrike" spc="-1">
                <a:solidFill>
                  <a:schemeClr val="dk1"/>
                </a:solidFill>
                <a:latin typeface="Arial"/>
              </a:rPr>
              <a:t>Vierde niveau</a:t>
            </a:r>
          </a:p>
          <a:p>
            <a:pPr marL="1440000" lvl="4" indent="-288000" defTabSz="914400">
              <a:lnSpc>
                <a:spcPct val="100000"/>
              </a:lnSpc>
              <a:buClr>
                <a:srgbClr val="000000"/>
              </a:buClr>
              <a:buFont typeface="Arial"/>
              <a:buChar char="-"/>
            </a:pPr>
            <a:r>
              <a:rPr lang="nl-NL" sz="2300" b="0" strike="noStrike" spc="-1">
                <a:solidFill>
                  <a:schemeClr val="dk1"/>
                </a:solidFill>
                <a:latin typeface="Arial"/>
              </a:rPr>
              <a:t>Vijfde niveau</a:t>
            </a:r>
          </a:p>
        </p:txBody>
      </p:sp>
      <p:sp>
        <p:nvSpPr>
          <p:cNvPr id="226" name="PlaceHolder 3"/>
          <p:cNvSpPr>
            <a:spLocks noGrp="1"/>
          </p:cNvSpPr>
          <p:nvPr>
            <p:ph type="body"/>
          </p:nvPr>
        </p:nvSpPr>
        <p:spPr>
          <a:xfrm>
            <a:off x="671040" y="1736640"/>
            <a:ext cx="3949200" cy="4218480"/>
          </a:xfrm>
          <a:prstGeom prst="rect">
            <a:avLst/>
          </a:prstGeom>
          <a:noFill/>
          <a:ln w="0">
            <a:noFill/>
          </a:ln>
        </p:spPr>
        <p:txBody>
          <a:bodyPr lIns="0" tIns="0" rIns="0" bIns="0" anchor="t">
            <a:noAutofit/>
          </a:bodyPr>
          <a:lstStyle/>
          <a:p>
            <a:pPr indent="0" defTabSz="914400">
              <a:lnSpc>
                <a:spcPct val="100000"/>
              </a:lnSpc>
              <a:buNone/>
              <a:tabLst>
                <a:tab pos="0" algn="l"/>
              </a:tabLst>
            </a:pPr>
            <a:r>
              <a:rPr lang="nl-NL" sz="1400" b="0" strike="noStrike" spc="-1">
                <a:solidFill>
                  <a:schemeClr val="dk1"/>
                </a:solidFill>
                <a:latin typeface="Arial"/>
              </a:rPr>
              <a:t>Klikken om de tekststijl van het model te bewerken</a:t>
            </a:r>
          </a:p>
        </p:txBody>
      </p:sp>
      <p:sp>
        <p:nvSpPr>
          <p:cNvPr id="227" name="PlaceHolder 4"/>
          <p:cNvSpPr>
            <a:spLocks noGrp="1"/>
          </p:cNvSpPr>
          <p:nvPr>
            <p:ph type="sldNum" idx="39"/>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D2921EFC-040F-4B86-97B7-1FE412F13673}"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228" name="Tekstvak 6"/>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Inhoud met bijschrift</a:t>
            </a:r>
            <a:endParaRPr lang="nl-NL" sz="10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tandaard 6">
    <p:bg>
      <p:bgPr>
        <a:solidFill>
          <a:srgbClr val="FFFFFF"/>
        </a:solidFill>
        <a:effectLst/>
      </p:bgPr>
    </p:bg>
    <p:spTree>
      <p:nvGrpSpPr>
        <p:cNvPr id="1" name=""/>
        <p:cNvGrpSpPr/>
        <p:nvPr/>
      </p:nvGrpSpPr>
      <p:grpSpPr>
        <a:xfrm>
          <a:off x="0" y="0"/>
          <a:ext cx="0" cy="0"/>
          <a:chOff x="0" y="0"/>
          <a:chExt cx="0" cy="0"/>
        </a:xfrm>
      </p:grpSpPr>
      <p:pic>
        <p:nvPicPr>
          <p:cNvPr id="229" name="Afbeelding 3"/>
          <p:cNvPicPr/>
          <p:nvPr/>
        </p:nvPicPr>
        <p:blipFill>
          <a:blip r:embed="rId2"/>
          <a:stretch/>
        </p:blipFill>
        <p:spPr>
          <a:xfrm>
            <a:off x="0" y="0"/>
            <a:ext cx="12191760" cy="572760"/>
          </a:xfrm>
          <a:prstGeom prst="rect">
            <a:avLst/>
          </a:prstGeom>
          <a:noFill/>
          <a:ln w="0">
            <a:noFill/>
          </a:ln>
        </p:spPr>
      </p:pic>
      <p:sp>
        <p:nvSpPr>
          <p:cNvPr id="230"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231" name="Afbeelding 13"/>
          <p:cNvPicPr/>
          <p:nvPr/>
        </p:nvPicPr>
        <p:blipFill>
          <a:blip r:embed="rId3"/>
          <a:stretch/>
        </p:blipFill>
        <p:spPr>
          <a:xfrm>
            <a:off x="-2115360" y="1359720"/>
            <a:ext cx="428400" cy="657000"/>
          </a:xfrm>
          <a:prstGeom prst="rect">
            <a:avLst/>
          </a:prstGeom>
          <a:noFill/>
          <a:ln w="0">
            <a:noFill/>
          </a:ln>
        </p:spPr>
      </p:pic>
      <p:pic>
        <p:nvPicPr>
          <p:cNvPr id="232" name="Afbeelding 15"/>
          <p:cNvPicPr/>
          <p:nvPr/>
        </p:nvPicPr>
        <p:blipFill>
          <a:blip r:embed="rId4"/>
          <a:stretch/>
        </p:blipFill>
        <p:spPr>
          <a:xfrm>
            <a:off x="-2115360" y="6262920"/>
            <a:ext cx="1456920" cy="523440"/>
          </a:xfrm>
          <a:prstGeom prst="rect">
            <a:avLst/>
          </a:prstGeom>
          <a:noFill/>
          <a:ln w="0">
            <a:noFill/>
          </a:ln>
        </p:spPr>
      </p:pic>
      <p:cxnSp>
        <p:nvCxnSpPr>
          <p:cNvPr id="233"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234"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235"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236"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237"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238"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239"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240"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241"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242" name="Afbeelding 19"/>
          <p:cNvPicPr/>
          <p:nvPr/>
        </p:nvPicPr>
        <p:blipFill>
          <a:blip r:embed="rId6"/>
          <a:stretch/>
        </p:blipFill>
        <p:spPr>
          <a:xfrm>
            <a:off x="303480" y="6201360"/>
            <a:ext cx="1151640" cy="445320"/>
          </a:xfrm>
          <a:prstGeom prst="rect">
            <a:avLst/>
          </a:prstGeom>
          <a:noFill/>
          <a:ln w="0">
            <a:noFill/>
          </a:ln>
        </p:spPr>
      </p:pic>
      <p:sp>
        <p:nvSpPr>
          <p:cNvPr id="243" name="PlaceHolder 1"/>
          <p:cNvSpPr>
            <a:spLocks noGrp="1"/>
          </p:cNvSpPr>
          <p:nvPr>
            <p:ph type="title"/>
          </p:nvPr>
        </p:nvSpPr>
        <p:spPr>
          <a:xfrm>
            <a:off x="2389680" y="4800600"/>
            <a:ext cx="7314840" cy="566280"/>
          </a:xfrm>
          <a:prstGeom prst="rect">
            <a:avLst/>
          </a:prstGeom>
          <a:noFill/>
          <a:ln w="0">
            <a:noFill/>
          </a:ln>
        </p:spPr>
        <p:txBody>
          <a:bodyPr lIns="0" tIns="0" rIns="0" bIns="0" anchor="b">
            <a:noAutofit/>
          </a:bodyPr>
          <a:lstStyle/>
          <a:p>
            <a:pPr indent="0" defTabSz="914400">
              <a:lnSpc>
                <a:spcPct val="90000"/>
              </a:lnSpc>
              <a:buNone/>
            </a:pPr>
            <a:r>
              <a:rPr lang="nl-NL" sz="2000" b="1" strike="noStrike" spc="-1">
                <a:solidFill>
                  <a:schemeClr val="accent1"/>
                </a:solidFill>
                <a:latin typeface="Arial"/>
              </a:rPr>
              <a:t>Klik om stijl te bewerken</a:t>
            </a:r>
            <a:endParaRPr lang="nl-NL" sz="2000" b="0" strike="noStrike" spc="-1">
              <a:solidFill>
                <a:schemeClr val="dk1"/>
              </a:solidFill>
              <a:latin typeface="Arial"/>
            </a:endParaRPr>
          </a:p>
        </p:txBody>
      </p:sp>
      <p:sp>
        <p:nvSpPr>
          <p:cNvPr id="244" name="PlaceHolder 2"/>
          <p:cNvSpPr>
            <a:spLocks noGrp="1"/>
          </p:cNvSpPr>
          <p:nvPr>
            <p:ph type="body"/>
          </p:nvPr>
        </p:nvSpPr>
        <p:spPr>
          <a:xfrm>
            <a:off x="2389680" y="568440"/>
            <a:ext cx="7314840" cy="4158720"/>
          </a:xfrm>
          <a:prstGeom prst="rect">
            <a:avLst/>
          </a:prstGeom>
          <a:noFill/>
          <a:ln w="0">
            <a:noFill/>
          </a:ln>
        </p:spPr>
        <p:txBody>
          <a:bodyPr lIns="90000" tIns="45000" rIns="90000" bIns="45000" anchor="t">
            <a:noAutofit/>
          </a:bodyPr>
          <a:lstStyle/>
          <a:p>
            <a:pPr indent="0" defTabSz="914400">
              <a:lnSpc>
                <a:spcPct val="100000"/>
              </a:lnSpc>
              <a:buNone/>
              <a:tabLst>
                <a:tab pos="0" algn="l"/>
              </a:tabLst>
            </a:pPr>
            <a:r>
              <a:rPr lang="nl-NL" sz="3200" b="0" strike="noStrike" spc="-1">
                <a:solidFill>
                  <a:schemeClr val="dk1"/>
                </a:solidFill>
                <a:latin typeface="Arial"/>
              </a:rPr>
              <a:t>Klik op het pictogram als u een afbeelding wilt toevoegen</a:t>
            </a:r>
          </a:p>
        </p:txBody>
      </p:sp>
      <p:sp>
        <p:nvSpPr>
          <p:cNvPr id="245" name="PlaceHolder 3"/>
          <p:cNvSpPr>
            <a:spLocks noGrp="1"/>
          </p:cNvSpPr>
          <p:nvPr>
            <p:ph type="body"/>
          </p:nvPr>
        </p:nvSpPr>
        <p:spPr>
          <a:xfrm>
            <a:off x="2389680" y="5367240"/>
            <a:ext cx="7314840" cy="545760"/>
          </a:xfrm>
          <a:prstGeom prst="rect">
            <a:avLst/>
          </a:prstGeom>
          <a:noFill/>
          <a:ln w="0">
            <a:noFill/>
          </a:ln>
        </p:spPr>
        <p:txBody>
          <a:bodyPr lIns="0" tIns="0" rIns="0" bIns="0" anchor="t">
            <a:noAutofit/>
          </a:bodyPr>
          <a:lstStyle/>
          <a:p>
            <a:pPr indent="0" defTabSz="914400">
              <a:lnSpc>
                <a:spcPct val="100000"/>
              </a:lnSpc>
              <a:buNone/>
              <a:tabLst>
                <a:tab pos="0" algn="l"/>
              </a:tabLst>
            </a:pPr>
            <a:r>
              <a:rPr lang="nl-NL" sz="1400" b="0" strike="noStrike" spc="-1">
                <a:solidFill>
                  <a:schemeClr val="dk1"/>
                </a:solidFill>
                <a:latin typeface="Arial"/>
              </a:rPr>
              <a:t>Klikken om de tekststijl van het model te bewerken</a:t>
            </a:r>
          </a:p>
        </p:txBody>
      </p:sp>
      <p:sp>
        <p:nvSpPr>
          <p:cNvPr id="246" name="PlaceHolder 4"/>
          <p:cNvSpPr>
            <a:spLocks noGrp="1"/>
          </p:cNvSpPr>
          <p:nvPr>
            <p:ph type="sldNum" idx="40"/>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B467A018-5CB3-4C02-9C10-84DEF325E419}"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247" name="Tekstvak 6"/>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Afbeelding met bijschrift</a:t>
            </a:r>
            <a:endParaRPr lang="nl-NL" sz="10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1_Inhoud van twee">
    <p:bg>
      <p:bgPr>
        <a:solidFill>
          <a:srgbClr val="FFFFFF"/>
        </a:solidFill>
        <a:effectLst/>
      </p:bgPr>
    </p:bg>
    <p:spTree>
      <p:nvGrpSpPr>
        <p:cNvPr id="1" name=""/>
        <p:cNvGrpSpPr/>
        <p:nvPr/>
      </p:nvGrpSpPr>
      <p:grpSpPr>
        <a:xfrm>
          <a:off x="0" y="0"/>
          <a:ext cx="0" cy="0"/>
          <a:chOff x="0" y="0"/>
          <a:chExt cx="0" cy="0"/>
        </a:xfrm>
      </p:grpSpPr>
      <p:pic>
        <p:nvPicPr>
          <p:cNvPr id="248" name="Afbeelding 3"/>
          <p:cNvPicPr/>
          <p:nvPr/>
        </p:nvPicPr>
        <p:blipFill>
          <a:blip r:embed="rId2"/>
          <a:stretch/>
        </p:blipFill>
        <p:spPr>
          <a:xfrm>
            <a:off x="0" y="0"/>
            <a:ext cx="12191760" cy="572760"/>
          </a:xfrm>
          <a:prstGeom prst="rect">
            <a:avLst/>
          </a:prstGeom>
          <a:noFill/>
          <a:ln w="0">
            <a:noFill/>
          </a:ln>
        </p:spPr>
      </p:pic>
      <p:sp>
        <p:nvSpPr>
          <p:cNvPr id="249"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250" name="Afbeelding 13"/>
          <p:cNvPicPr/>
          <p:nvPr/>
        </p:nvPicPr>
        <p:blipFill>
          <a:blip r:embed="rId3"/>
          <a:stretch/>
        </p:blipFill>
        <p:spPr>
          <a:xfrm>
            <a:off x="-2115360" y="1359720"/>
            <a:ext cx="428400" cy="657000"/>
          </a:xfrm>
          <a:prstGeom prst="rect">
            <a:avLst/>
          </a:prstGeom>
          <a:noFill/>
          <a:ln w="0">
            <a:noFill/>
          </a:ln>
        </p:spPr>
      </p:pic>
      <p:pic>
        <p:nvPicPr>
          <p:cNvPr id="251" name="Afbeelding 15"/>
          <p:cNvPicPr/>
          <p:nvPr/>
        </p:nvPicPr>
        <p:blipFill>
          <a:blip r:embed="rId4"/>
          <a:stretch/>
        </p:blipFill>
        <p:spPr>
          <a:xfrm>
            <a:off x="-2115360" y="6262920"/>
            <a:ext cx="1456920" cy="523440"/>
          </a:xfrm>
          <a:prstGeom prst="rect">
            <a:avLst/>
          </a:prstGeom>
          <a:noFill/>
          <a:ln w="0">
            <a:noFill/>
          </a:ln>
        </p:spPr>
      </p:pic>
      <p:cxnSp>
        <p:nvCxnSpPr>
          <p:cNvPr id="252"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253"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254"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255"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256"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257"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258"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259"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260"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261" name="Afbeelding 19"/>
          <p:cNvPicPr/>
          <p:nvPr/>
        </p:nvPicPr>
        <p:blipFill>
          <a:blip r:embed="rId6"/>
          <a:stretch/>
        </p:blipFill>
        <p:spPr>
          <a:xfrm>
            <a:off x="303480" y="6201360"/>
            <a:ext cx="1151640" cy="445320"/>
          </a:xfrm>
          <a:prstGeom prst="rect">
            <a:avLst/>
          </a:prstGeom>
          <a:noFill/>
          <a:ln w="0">
            <a:noFill/>
          </a:ln>
        </p:spPr>
      </p:pic>
      <p:sp>
        <p:nvSpPr>
          <p:cNvPr id="262"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a:buNone/>
            </a:pPr>
            <a:r>
              <a:rPr lang="nl-NL" sz="2500" b="0" strike="noStrike" spc="-1">
                <a:solidFill>
                  <a:schemeClr val="dk1"/>
                </a:solidFill>
                <a:latin typeface="Arial"/>
              </a:rPr>
              <a:t>Klik om de opmaak van de titeltekst te bewerken</a:t>
            </a:r>
          </a:p>
        </p:txBody>
      </p:sp>
      <p:sp>
        <p:nvSpPr>
          <p:cNvPr id="263" name="PlaceHolder 2"/>
          <p:cNvSpPr>
            <a:spLocks noGrp="1"/>
          </p:cNvSpPr>
          <p:nvPr>
            <p:ph type="body"/>
          </p:nvPr>
        </p:nvSpPr>
        <p:spPr>
          <a:xfrm>
            <a:off x="838080" y="1825560"/>
            <a:ext cx="2527920" cy="4350600"/>
          </a:xfrm>
          <a:prstGeom prst="rect">
            <a:avLst/>
          </a:prstGeom>
          <a:noFill/>
          <a:ln w="0">
            <a:noFill/>
          </a:ln>
        </p:spPr>
        <p:txBody>
          <a:bodyPr lIns="0" tIns="0" rIns="0" bIns="0" anchor="t">
            <a:normAutofit fontScale="32500" lnSpcReduction="20000"/>
          </a:bodyPr>
          <a:lstStyle/>
          <a:p>
            <a:pPr marL="432000" indent="-324000">
              <a:spcBef>
                <a:spcPts val="1417"/>
              </a:spcBef>
              <a:buClr>
                <a:srgbClr val="000000"/>
              </a:buClr>
              <a:buSzPct val="45000"/>
              <a:buFont typeface="Wingdings" charset="2"/>
              <a:buChar char=""/>
            </a:pPr>
            <a:r>
              <a:rPr lang="nl-NL" sz="1800" b="0" strike="noStrike" spc="-1">
                <a:solidFill>
                  <a:schemeClr val="dk1"/>
                </a:solidFill>
                <a:latin typeface="Arial"/>
              </a:rPr>
              <a:t>Klik om de opmaak van de overzichtstekst te bewerken</a:t>
            </a:r>
          </a:p>
          <a:p>
            <a:pPr marL="864000" lvl="1" indent="-324000">
              <a:spcBef>
                <a:spcPts val="1134"/>
              </a:spcBef>
              <a:buClr>
                <a:srgbClr val="000000"/>
              </a:buClr>
              <a:buSzPct val="75000"/>
              <a:buFont typeface="Symbol" charset="2"/>
              <a:buChar char=""/>
            </a:pPr>
            <a:r>
              <a:rPr lang="nl-NL" sz="1800" b="0" strike="noStrike" spc="-1">
                <a:solidFill>
                  <a:schemeClr val="dk1"/>
                </a:solidFill>
                <a:latin typeface="Arial"/>
              </a:rPr>
              <a:t>Tweede overzichtsniveau</a:t>
            </a:r>
          </a:p>
          <a:p>
            <a:pPr marL="1296000" lvl="2" indent="-288000">
              <a:spcBef>
                <a:spcPts val="850"/>
              </a:spcBef>
              <a:buClr>
                <a:srgbClr val="000000"/>
              </a:buClr>
              <a:buSzPct val="45000"/>
              <a:buFont typeface="Wingdings" charset="2"/>
              <a:buChar char=""/>
            </a:pPr>
            <a:r>
              <a:rPr lang="nl-NL" sz="1800" b="0" strike="noStrike" spc="-1">
                <a:solidFill>
                  <a:schemeClr val="dk1"/>
                </a:solidFill>
                <a:latin typeface="Arial"/>
              </a:rPr>
              <a:t>Derde overzichtsniveau</a:t>
            </a:r>
          </a:p>
          <a:p>
            <a:pPr marL="1728000" lvl="3" indent="-216000">
              <a:spcBef>
                <a:spcPts val="567"/>
              </a:spcBef>
              <a:buClr>
                <a:srgbClr val="000000"/>
              </a:buClr>
              <a:buSzPct val="75000"/>
              <a:buFont typeface="Symbol" charset="2"/>
              <a:buChar char=""/>
            </a:pPr>
            <a:r>
              <a:rPr lang="nl-NL" sz="1800" b="0" strike="noStrike" spc="-1">
                <a:solidFill>
                  <a:schemeClr val="dk1"/>
                </a:solidFill>
                <a:latin typeface="Arial"/>
              </a:rPr>
              <a:t>Vierde overzichtsniveau</a:t>
            </a:r>
          </a:p>
          <a:p>
            <a:pPr marL="2160000" lvl="4" indent="-216000">
              <a:spcBef>
                <a:spcPts val="283"/>
              </a:spcBef>
              <a:buClr>
                <a:srgbClr val="000000"/>
              </a:buClr>
              <a:buSzPct val="45000"/>
              <a:buFont typeface="Wingdings" charset="2"/>
              <a:buChar char=""/>
            </a:pPr>
            <a:r>
              <a:rPr lang="nl-NL" sz="1800" b="0" strike="noStrike" spc="-1">
                <a:solidFill>
                  <a:schemeClr val="dk1"/>
                </a:solidFill>
                <a:latin typeface="Arial"/>
              </a:rPr>
              <a:t>Vijfde overzichtsniveau</a:t>
            </a:r>
          </a:p>
          <a:p>
            <a:pPr marL="2592000" lvl="5" indent="-216000">
              <a:spcBef>
                <a:spcPts val="283"/>
              </a:spcBef>
              <a:buClr>
                <a:srgbClr val="000000"/>
              </a:buClr>
              <a:buSzPct val="45000"/>
              <a:buFont typeface="Wingdings" charset="2"/>
              <a:buChar char=""/>
            </a:pPr>
            <a:r>
              <a:rPr lang="nl-NL" sz="1800" b="0" strike="noStrike" spc="-1">
                <a:solidFill>
                  <a:schemeClr val="dk1"/>
                </a:solidFill>
                <a:latin typeface="Arial"/>
              </a:rPr>
              <a:t>Zesde overzichtsniveau</a:t>
            </a:r>
          </a:p>
          <a:p>
            <a:pPr marL="3024000" lvl="6" indent="-216000">
              <a:spcBef>
                <a:spcPts val="283"/>
              </a:spcBef>
              <a:buClr>
                <a:srgbClr val="000000"/>
              </a:buClr>
              <a:buSzPct val="45000"/>
              <a:buFont typeface="Wingdings" charset="2"/>
              <a:buChar char=""/>
            </a:pPr>
            <a:r>
              <a:rPr lang="nl-NL" sz="1800" b="0" strike="noStrike" spc="-1">
                <a:solidFill>
                  <a:schemeClr val="dk1"/>
                </a:solidFill>
                <a:latin typeface="Arial"/>
              </a:rPr>
              <a:t>Zevende overzichtsniveau</a:t>
            </a:r>
          </a:p>
        </p:txBody>
      </p:sp>
      <p:sp>
        <p:nvSpPr>
          <p:cNvPr id="264" name="PlaceHolder 3"/>
          <p:cNvSpPr>
            <a:spLocks noGrp="1"/>
          </p:cNvSpPr>
          <p:nvPr>
            <p:ph type="body"/>
          </p:nvPr>
        </p:nvSpPr>
        <p:spPr>
          <a:xfrm>
            <a:off x="3493080" y="1825560"/>
            <a:ext cx="2527920" cy="4350600"/>
          </a:xfrm>
          <a:prstGeom prst="rect">
            <a:avLst/>
          </a:prstGeom>
          <a:noFill/>
          <a:ln w="0">
            <a:noFill/>
          </a:ln>
        </p:spPr>
        <p:txBody>
          <a:bodyPr lIns="0" tIns="0" rIns="0" bIns="0" anchor="t">
            <a:normAutofit fontScale="32500" lnSpcReduction="20000"/>
          </a:bodyPr>
          <a:lstStyle/>
          <a:p>
            <a:pPr marL="432000" indent="-324000">
              <a:spcBef>
                <a:spcPts val="1417"/>
              </a:spcBef>
              <a:buClr>
                <a:srgbClr val="000000"/>
              </a:buClr>
              <a:buSzPct val="45000"/>
              <a:buFont typeface="Wingdings" charset="2"/>
              <a:buChar char=""/>
            </a:pPr>
            <a:r>
              <a:rPr lang="nl-NL" sz="1800" b="0" strike="noStrike" spc="-1">
                <a:solidFill>
                  <a:schemeClr val="dk1"/>
                </a:solidFill>
                <a:latin typeface="Arial"/>
              </a:rPr>
              <a:t>Klik om de opmaak van de overzichtstekst te bewerken</a:t>
            </a:r>
          </a:p>
          <a:p>
            <a:pPr marL="864000" lvl="1" indent="-324000">
              <a:spcBef>
                <a:spcPts val="1134"/>
              </a:spcBef>
              <a:buClr>
                <a:srgbClr val="000000"/>
              </a:buClr>
              <a:buSzPct val="75000"/>
              <a:buFont typeface="Symbol" charset="2"/>
              <a:buChar char=""/>
            </a:pPr>
            <a:r>
              <a:rPr lang="nl-NL" sz="1800" b="0" strike="noStrike" spc="-1">
                <a:solidFill>
                  <a:schemeClr val="dk1"/>
                </a:solidFill>
                <a:latin typeface="Arial"/>
              </a:rPr>
              <a:t>Tweede overzichtsniveau</a:t>
            </a:r>
          </a:p>
          <a:p>
            <a:pPr marL="1296000" lvl="2" indent="-288000">
              <a:spcBef>
                <a:spcPts val="850"/>
              </a:spcBef>
              <a:buClr>
                <a:srgbClr val="000000"/>
              </a:buClr>
              <a:buSzPct val="45000"/>
              <a:buFont typeface="Wingdings" charset="2"/>
              <a:buChar char=""/>
            </a:pPr>
            <a:r>
              <a:rPr lang="nl-NL" sz="1800" b="0" strike="noStrike" spc="-1">
                <a:solidFill>
                  <a:schemeClr val="dk1"/>
                </a:solidFill>
                <a:latin typeface="Arial"/>
              </a:rPr>
              <a:t>Derde overzichtsniveau</a:t>
            </a:r>
          </a:p>
          <a:p>
            <a:pPr marL="1728000" lvl="3" indent="-216000">
              <a:spcBef>
                <a:spcPts val="567"/>
              </a:spcBef>
              <a:buClr>
                <a:srgbClr val="000000"/>
              </a:buClr>
              <a:buSzPct val="75000"/>
              <a:buFont typeface="Symbol" charset="2"/>
              <a:buChar char=""/>
            </a:pPr>
            <a:r>
              <a:rPr lang="nl-NL" sz="1800" b="0" strike="noStrike" spc="-1">
                <a:solidFill>
                  <a:schemeClr val="dk1"/>
                </a:solidFill>
                <a:latin typeface="Arial"/>
              </a:rPr>
              <a:t>Vierde overzichtsniveau</a:t>
            </a:r>
          </a:p>
          <a:p>
            <a:pPr marL="2160000" lvl="4" indent="-216000">
              <a:spcBef>
                <a:spcPts val="283"/>
              </a:spcBef>
              <a:buClr>
                <a:srgbClr val="000000"/>
              </a:buClr>
              <a:buSzPct val="45000"/>
              <a:buFont typeface="Wingdings" charset="2"/>
              <a:buChar char=""/>
            </a:pPr>
            <a:r>
              <a:rPr lang="nl-NL" sz="1800" b="0" strike="noStrike" spc="-1">
                <a:solidFill>
                  <a:schemeClr val="dk1"/>
                </a:solidFill>
                <a:latin typeface="Arial"/>
              </a:rPr>
              <a:t>Vijfde overzichtsniveau</a:t>
            </a:r>
          </a:p>
          <a:p>
            <a:pPr marL="2592000" lvl="5" indent="-216000">
              <a:spcBef>
                <a:spcPts val="283"/>
              </a:spcBef>
              <a:buClr>
                <a:srgbClr val="000000"/>
              </a:buClr>
              <a:buSzPct val="45000"/>
              <a:buFont typeface="Wingdings" charset="2"/>
              <a:buChar char=""/>
            </a:pPr>
            <a:r>
              <a:rPr lang="nl-NL" sz="1800" b="0" strike="noStrike" spc="-1">
                <a:solidFill>
                  <a:schemeClr val="dk1"/>
                </a:solidFill>
                <a:latin typeface="Arial"/>
              </a:rPr>
              <a:t>Zesde overzichtsniveau</a:t>
            </a:r>
          </a:p>
          <a:p>
            <a:pPr marL="3024000" lvl="6" indent="-216000">
              <a:spcBef>
                <a:spcPts val="283"/>
              </a:spcBef>
              <a:buClr>
                <a:srgbClr val="000000"/>
              </a:buClr>
              <a:buSzPct val="45000"/>
              <a:buFont typeface="Wingdings" charset="2"/>
              <a:buChar char=""/>
            </a:pPr>
            <a:r>
              <a:rPr lang="nl-NL" sz="1800" b="0" strike="noStrike" spc="-1">
                <a:solidFill>
                  <a:schemeClr val="dk1"/>
                </a:solidFill>
                <a:latin typeface="Arial"/>
              </a:rPr>
              <a:t>Zevende overzichtsniveau</a:t>
            </a:r>
          </a:p>
        </p:txBody>
      </p:sp>
      <p:sp>
        <p:nvSpPr>
          <p:cNvPr id="265" name="PlaceHolder 4"/>
          <p:cNvSpPr>
            <a:spLocks noGrp="1"/>
          </p:cNvSpPr>
          <p:nvPr>
            <p:ph type="ftr" idx="41"/>
          </p:nvPr>
        </p:nvSpPr>
        <p:spPr>
          <a:xfrm>
            <a:off x="0" y="0"/>
            <a:ext cx="0" cy="0"/>
          </a:xfrm>
          <a:prstGeom prst="rect">
            <a:avLst/>
          </a:prstGeom>
          <a:noFill/>
          <a:ln w="0">
            <a:noFill/>
          </a:ln>
        </p:spPr>
        <p:txBody>
          <a:bodyPr lIns="90000" tIns="-45000" rIns="90000" bIns="-45000" anchor="t">
            <a:noAutofit/>
          </a:bodyPr>
          <a:lstStyle>
            <a:lvl1pPr indent="0" defTabSz="914400">
              <a:lnSpc>
                <a:spcPct val="100000"/>
              </a:lnSpc>
              <a:buNone/>
              <a:defRPr lang="nl-NL" sz="1800" b="0" strike="noStrike" spc="-1">
                <a:solidFill>
                  <a:schemeClr val="dk1"/>
                </a:solidFill>
                <a:latin typeface="Arial"/>
              </a:defRPr>
            </a:lvl1pPr>
          </a:lstStyle>
          <a:p>
            <a:pPr indent="0" defTabSz="914400">
              <a:lnSpc>
                <a:spcPct val="100000"/>
              </a:lnSpc>
              <a:buNone/>
            </a:pPr>
            <a:r>
              <a:rPr lang="nl-NL" sz="1800" b="0" strike="noStrike" spc="-1">
                <a:solidFill>
                  <a:schemeClr val="dk1"/>
                </a:solidFill>
                <a:latin typeface="Arial"/>
              </a:rPr>
              <a:t>&lt;voettekst&gt;</a:t>
            </a:r>
            <a:endParaRPr lang="nl-NL" sz="1800" b="0" strike="noStrike" spc="-1">
              <a:solidFill>
                <a:srgbClr val="000000"/>
              </a:solidFill>
              <a:latin typeface="Calibri"/>
            </a:endParaRPr>
          </a:p>
        </p:txBody>
      </p:sp>
      <p:sp>
        <p:nvSpPr>
          <p:cNvPr id="266" name="PlaceHolder 5"/>
          <p:cNvSpPr>
            <a:spLocks noGrp="1"/>
          </p:cNvSpPr>
          <p:nvPr>
            <p:ph type="sldNum" idx="42"/>
          </p:nvPr>
        </p:nvSpPr>
        <p:spPr>
          <a:xfrm>
            <a:off x="8640000" y="640152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8F80D424-338C-432C-82F1-352EAEDAA7EB}"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267" name="PlaceHolder 6"/>
          <p:cNvSpPr>
            <a:spLocks noGrp="1"/>
          </p:cNvSpPr>
          <p:nvPr>
            <p:ph type="dt" idx="43"/>
          </p:nvPr>
        </p:nvSpPr>
        <p:spPr>
          <a:xfrm>
            <a:off x="0" y="0"/>
            <a:ext cx="0" cy="0"/>
          </a:xfrm>
          <a:prstGeom prst="rect">
            <a:avLst/>
          </a:prstGeom>
          <a:noFill/>
          <a:ln w="0">
            <a:noFill/>
          </a:ln>
        </p:spPr>
        <p:txBody>
          <a:bodyPr lIns="90000" tIns="-45000" rIns="90000" bIns="-45000" anchor="t">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&lt;datum/tijd&gt;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eldia - groen">
    <p:bg>
      <p:bgPr>
        <a:solidFill>
          <a:srgbClr val="FFFFFF"/>
        </a:solidFill>
        <a:effectLst/>
      </p:bgPr>
    </p:bg>
    <p:spTree>
      <p:nvGrpSpPr>
        <p:cNvPr id="1" name=""/>
        <p:cNvGrpSpPr/>
        <p:nvPr/>
      </p:nvGrpSpPr>
      <p:grpSpPr>
        <a:xfrm>
          <a:off x="0" y="0"/>
          <a:ext cx="0" cy="0"/>
          <a:chOff x="0" y="0"/>
          <a:chExt cx="0" cy="0"/>
        </a:xfrm>
      </p:grpSpPr>
      <p:pic>
        <p:nvPicPr>
          <p:cNvPr id="268" name="Afbeelding 3"/>
          <p:cNvPicPr/>
          <p:nvPr/>
        </p:nvPicPr>
        <p:blipFill>
          <a:blip r:embed="rId2"/>
          <a:stretch/>
        </p:blipFill>
        <p:spPr>
          <a:xfrm>
            <a:off x="0" y="0"/>
            <a:ext cx="12191760" cy="572760"/>
          </a:xfrm>
          <a:prstGeom prst="rect">
            <a:avLst/>
          </a:prstGeom>
          <a:noFill/>
          <a:ln w="0">
            <a:noFill/>
          </a:ln>
        </p:spPr>
      </p:pic>
      <p:sp>
        <p:nvSpPr>
          <p:cNvPr id="269"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270" name="Afbeelding 13"/>
          <p:cNvPicPr/>
          <p:nvPr/>
        </p:nvPicPr>
        <p:blipFill>
          <a:blip r:embed="rId3"/>
          <a:stretch/>
        </p:blipFill>
        <p:spPr>
          <a:xfrm>
            <a:off x="-2115360" y="1359720"/>
            <a:ext cx="428400" cy="657000"/>
          </a:xfrm>
          <a:prstGeom prst="rect">
            <a:avLst/>
          </a:prstGeom>
          <a:noFill/>
          <a:ln w="0">
            <a:noFill/>
          </a:ln>
        </p:spPr>
      </p:pic>
      <p:pic>
        <p:nvPicPr>
          <p:cNvPr id="271" name="Afbeelding 15"/>
          <p:cNvPicPr/>
          <p:nvPr/>
        </p:nvPicPr>
        <p:blipFill>
          <a:blip r:embed="rId4"/>
          <a:stretch/>
        </p:blipFill>
        <p:spPr>
          <a:xfrm>
            <a:off x="-2115360" y="6262920"/>
            <a:ext cx="1456920" cy="523440"/>
          </a:xfrm>
          <a:prstGeom prst="rect">
            <a:avLst/>
          </a:prstGeom>
          <a:noFill/>
          <a:ln w="0">
            <a:noFill/>
          </a:ln>
        </p:spPr>
      </p:pic>
      <p:cxnSp>
        <p:nvCxnSpPr>
          <p:cNvPr id="272"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273"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274"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275"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276"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277"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278"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279"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280"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281" name="Afbeelding 19"/>
          <p:cNvPicPr/>
          <p:nvPr/>
        </p:nvPicPr>
        <p:blipFill>
          <a:blip r:embed="rId6"/>
          <a:stretch/>
        </p:blipFill>
        <p:spPr>
          <a:xfrm>
            <a:off x="303480" y="6201360"/>
            <a:ext cx="1151640" cy="445320"/>
          </a:xfrm>
          <a:prstGeom prst="rect">
            <a:avLst/>
          </a:prstGeom>
          <a:noFill/>
          <a:ln w="0">
            <a:noFill/>
          </a:ln>
        </p:spPr>
      </p:pic>
      <p:sp>
        <p:nvSpPr>
          <p:cNvPr id="282" name="Rectangle 3"/>
          <p:cNvSpPr/>
          <p:nvPr/>
        </p:nvSpPr>
        <p:spPr>
          <a:xfrm>
            <a:off x="0" y="0"/>
            <a:ext cx="8224560" cy="6857640"/>
          </a:xfrm>
          <a:prstGeom prst="rect">
            <a:avLst/>
          </a:prstGeom>
          <a:solidFill>
            <a:srgbClr val="009C8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GB" sz="1800" b="0" strike="noStrike" spc="-1">
              <a:solidFill>
                <a:schemeClr val="lt1"/>
              </a:solidFill>
              <a:latin typeface="Arial"/>
            </a:endParaRPr>
          </a:p>
        </p:txBody>
      </p:sp>
      <p:pic>
        <p:nvPicPr>
          <p:cNvPr id="283" name="Afbeelding 4"/>
          <p:cNvPicPr/>
          <p:nvPr/>
        </p:nvPicPr>
        <p:blipFill>
          <a:blip r:embed="rId7"/>
          <a:stretch/>
        </p:blipFill>
        <p:spPr>
          <a:xfrm>
            <a:off x="8130960" y="0"/>
            <a:ext cx="4065840" cy="6857640"/>
          </a:xfrm>
          <a:prstGeom prst="rect">
            <a:avLst/>
          </a:prstGeom>
          <a:noFill/>
          <a:ln w="0">
            <a:noFill/>
          </a:ln>
        </p:spPr>
      </p:pic>
      <p:sp>
        <p:nvSpPr>
          <p:cNvPr id="284" name="PlaceHolder 1"/>
          <p:cNvSpPr>
            <a:spLocks noGrp="1"/>
          </p:cNvSpPr>
          <p:nvPr>
            <p:ph type="title"/>
          </p:nvPr>
        </p:nvSpPr>
        <p:spPr>
          <a:xfrm>
            <a:off x="478800" y="1296000"/>
            <a:ext cx="6839640" cy="2375640"/>
          </a:xfrm>
          <a:prstGeom prst="rect">
            <a:avLst/>
          </a:prstGeom>
          <a:noFill/>
          <a:ln w="0">
            <a:noFill/>
          </a:ln>
        </p:spPr>
        <p:txBody>
          <a:bodyPr lIns="0" tIns="0" rIns="0" bIns="0" anchor="t">
            <a:noAutofit/>
          </a:bodyPr>
          <a:lstStyle/>
          <a:p>
            <a:pPr indent="0" defTabSz="914400">
              <a:lnSpc>
                <a:spcPct val="90000"/>
              </a:lnSpc>
              <a:buNone/>
            </a:pPr>
            <a:r>
              <a:rPr lang="nl-NL" sz="6000" b="1" strike="noStrike" spc="-1">
                <a:solidFill>
                  <a:schemeClr val="lt1"/>
                </a:solidFill>
                <a:latin typeface="Arial"/>
              </a:rPr>
              <a:t>Klik om een titel te maken</a:t>
            </a:r>
            <a:endParaRPr lang="nl-NL" sz="6000" b="0" strike="noStrike" spc="-1">
              <a:solidFill>
                <a:schemeClr val="dk1"/>
              </a:solidFill>
              <a:latin typeface="Arial"/>
            </a:endParaRPr>
          </a:p>
        </p:txBody>
      </p:sp>
      <p:sp>
        <p:nvSpPr>
          <p:cNvPr id="285" name="PlaceHolder 2"/>
          <p:cNvSpPr>
            <a:spLocks noGrp="1"/>
          </p:cNvSpPr>
          <p:nvPr>
            <p:ph type="body"/>
          </p:nvPr>
        </p:nvSpPr>
        <p:spPr>
          <a:xfrm>
            <a:off x="478800" y="4107240"/>
            <a:ext cx="6839640" cy="297720"/>
          </a:xfrm>
          <a:prstGeom prst="rect">
            <a:avLst/>
          </a:prstGeom>
          <a:noFill/>
          <a:ln w="0">
            <a:noFill/>
          </a:ln>
        </p:spPr>
        <p:txBody>
          <a:bodyPr lIns="0" tIns="0" rIns="0" bIns="0" anchor="t">
            <a:normAutofit/>
          </a:bodyPr>
          <a:lstStyle/>
          <a:p>
            <a:pPr indent="0" defTabSz="914400">
              <a:lnSpc>
                <a:spcPct val="100000"/>
              </a:lnSpc>
              <a:buNone/>
              <a:tabLst>
                <a:tab pos="0" algn="l"/>
              </a:tabLst>
            </a:pPr>
            <a:r>
              <a:rPr lang="nl-NL" sz="1600" b="0" strike="noStrike" spc="-1">
                <a:solidFill>
                  <a:schemeClr val="lt1"/>
                </a:solidFill>
                <a:latin typeface="Arial"/>
              </a:rPr>
              <a:t>Voor- en achternaam</a:t>
            </a:r>
            <a:endParaRPr lang="nl-NL" sz="1600" b="0" strike="noStrike" spc="-1">
              <a:solidFill>
                <a:schemeClr val="dk1"/>
              </a:solidFill>
              <a:latin typeface="Arial"/>
            </a:endParaRPr>
          </a:p>
        </p:txBody>
      </p:sp>
      <p:sp>
        <p:nvSpPr>
          <p:cNvPr id="286" name="PlaceHolder 3"/>
          <p:cNvSpPr>
            <a:spLocks noGrp="1"/>
          </p:cNvSpPr>
          <p:nvPr>
            <p:ph type="body"/>
          </p:nvPr>
        </p:nvSpPr>
        <p:spPr>
          <a:xfrm>
            <a:off x="478800" y="4467240"/>
            <a:ext cx="6838920" cy="304560"/>
          </a:xfrm>
          <a:prstGeom prst="rect">
            <a:avLst/>
          </a:prstGeom>
          <a:noFill/>
          <a:ln w="0">
            <a:noFill/>
          </a:ln>
        </p:spPr>
        <p:txBody>
          <a:bodyPr lIns="0" tIns="0" rIns="0" bIns="0" anchor="t">
            <a:normAutofit/>
          </a:bodyPr>
          <a:lstStyle/>
          <a:p>
            <a:pPr indent="0" defTabSz="914400">
              <a:lnSpc>
                <a:spcPct val="100000"/>
              </a:lnSpc>
              <a:buNone/>
              <a:tabLst>
                <a:tab pos="0" algn="l"/>
              </a:tabLst>
            </a:pPr>
            <a:r>
              <a:rPr lang="nl-NL" sz="1600" b="0" strike="noStrike" spc="-1">
                <a:solidFill>
                  <a:schemeClr val="lt1"/>
                </a:solidFill>
                <a:latin typeface="Arial"/>
              </a:rPr>
              <a:t>Datum</a:t>
            </a:r>
            <a:endParaRPr lang="nl-NL" sz="1600" b="0" strike="noStrike" spc="-1">
              <a:solidFill>
                <a:schemeClr val="dk1"/>
              </a:solidFill>
              <a:latin typeface="Arial"/>
            </a:endParaRPr>
          </a:p>
        </p:txBody>
      </p:sp>
      <p:sp>
        <p:nvSpPr>
          <p:cNvPr id="287" name="Tekstvak 8"/>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TITELDIA-GROEN</a:t>
            </a:r>
            <a:endParaRPr lang="nl-NL" sz="1000" b="0" strike="noStrike" spc="-1">
              <a:solidFill>
                <a:srgbClr val="000000"/>
              </a:solidFill>
              <a:latin typeface="Calibri"/>
            </a:endParaRPr>
          </a:p>
        </p:txBody>
      </p:sp>
      <p:pic>
        <p:nvPicPr>
          <p:cNvPr id="288" name="Afbeelding 14"/>
          <p:cNvPicPr/>
          <p:nvPr/>
        </p:nvPicPr>
        <p:blipFill>
          <a:blip r:embed="rId8"/>
          <a:stretch/>
        </p:blipFill>
        <p:spPr>
          <a:xfrm>
            <a:off x="501480" y="5461200"/>
            <a:ext cx="2841840" cy="1099800"/>
          </a:xfrm>
          <a:prstGeom prst="rect">
            <a:avLst/>
          </a:prstGeom>
          <a:noFill/>
          <a:ln w="0">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iteldia met foto">
    <p:bg>
      <p:bgPr>
        <a:solidFill>
          <a:srgbClr val="FFFFFF"/>
        </a:solidFill>
        <a:effectLst/>
      </p:bgPr>
    </p:bg>
    <p:spTree>
      <p:nvGrpSpPr>
        <p:cNvPr id="1" name=""/>
        <p:cNvGrpSpPr/>
        <p:nvPr/>
      </p:nvGrpSpPr>
      <p:grpSpPr>
        <a:xfrm>
          <a:off x="0" y="0"/>
          <a:ext cx="0" cy="0"/>
          <a:chOff x="0" y="0"/>
          <a:chExt cx="0" cy="0"/>
        </a:xfrm>
      </p:grpSpPr>
      <p:pic>
        <p:nvPicPr>
          <p:cNvPr id="289" name="Afbeelding 3"/>
          <p:cNvPicPr/>
          <p:nvPr/>
        </p:nvPicPr>
        <p:blipFill>
          <a:blip r:embed="rId2"/>
          <a:stretch/>
        </p:blipFill>
        <p:spPr>
          <a:xfrm>
            <a:off x="0" y="0"/>
            <a:ext cx="12191760" cy="572760"/>
          </a:xfrm>
          <a:prstGeom prst="rect">
            <a:avLst/>
          </a:prstGeom>
          <a:noFill/>
          <a:ln w="0">
            <a:noFill/>
          </a:ln>
        </p:spPr>
      </p:pic>
      <p:sp>
        <p:nvSpPr>
          <p:cNvPr id="290"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291" name="Afbeelding 13"/>
          <p:cNvPicPr/>
          <p:nvPr/>
        </p:nvPicPr>
        <p:blipFill>
          <a:blip r:embed="rId3"/>
          <a:stretch/>
        </p:blipFill>
        <p:spPr>
          <a:xfrm>
            <a:off x="-2115360" y="1359720"/>
            <a:ext cx="428400" cy="657000"/>
          </a:xfrm>
          <a:prstGeom prst="rect">
            <a:avLst/>
          </a:prstGeom>
          <a:noFill/>
          <a:ln w="0">
            <a:noFill/>
          </a:ln>
        </p:spPr>
      </p:pic>
      <p:pic>
        <p:nvPicPr>
          <p:cNvPr id="292" name="Afbeelding 15"/>
          <p:cNvPicPr/>
          <p:nvPr/>
        </p:nvPicPr>
        <p:blipFill>
          <a:blip r:embed="rId4"/>
          <a:stretch/>
        </p:blipFill>
        <p:spPr>
          <a:xfrm>
            <a:off x="-2115360" y="6262920"/>
            <a:ext cx="1456920" cy="523440"/>
          </a:xfrm>
          <a:prstGeom prst="rect">
            <a:avLst/>
          </a:prstGeom>
          <a:noFill/>
          <a:ln w="0">
            <a:noFill/>
          </a:ln>
        </p:spPr>
      </p:pic>
      <p:cxnSp>
        <p:nvCxnSpPr>
          <p:cNvPr id="293"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294"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295"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296"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297"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298"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299"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300"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301"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302" name="Afbeelding 19"/>
          <p:cNvPicPr/>
          <p:nvPr/>
        </p:nvPicPr>
        <p:blipFill>
          <a:blip r:embed="rId6"/>
          <a:stretch/>
        </p:blipFill>
        <p:spPr>
          <a:xfrm>
            <a:off x="303480" y="6201360"/>
            <a:ext cx="1151640" cy="445320"/>
          </a:xfrm>
          <a:prstGeom prst="rect">
            <a:avLst/>
          </a:prstGeom>
          <a:noFill/>
          <a:ln w="0">
            <a:noFill/>
          </a:ln>
        </p:spPr>
      </p:pic>
      <p:sp>
        <p:nvSpPr>
          <p:cNvPr id="303" name="Rectangle 3"/>
          <p:cNvSpPr/>
          <p:nvPr/>
        </p:nvSpPr>
        <p:spPr>
          <a:xfrm>
            <a:off x="0" y="0"/>
            <a:ext cx="82029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GB" sz="1800" b="0" strike="noStrike" spc="-1">
              <a:solidFill>
                <a:schemeClr val="lt1"/>
              </a:solidFill>
              <a:latin typeface="Arial"/>
            </a:endParaRPr>
          </a:p>
        </p:txBody>
      </p:sp>
      <p:sp>
        <p:nvSpPr>
          <p:cNvPr id="304" name="PlaceHolder 1"/>
          <p:cNvSpPr>
            <a:spLocks noGrp="1"/>
          </p:cNvSpPr>
          <p:nvPr>
            <p:ph type="body"/>
          </p:nvPr>
        </p:nvSpPr>
        <p:spPr>
          <a:xfrm>
            <a:off x="8131320" y="0"/>
            <a:ext cx="4060440" cy="6857640"/>
          </a:xfrm>
          <a:prstGeom prst="rect">
            <a:avLst/>
          </a:prstGeom>
          <a:solidFill>
            <a:schemeClr val="lt1">
              <a:lumMod val="95000"/>
            </a:schemeClr>
          </a:solidFill>
          <a:ln w="0">
            <a:noFill/>
          </a:ln>
        </p:spPr>
        <p:txBody>
          <a:bodyPr lIns="90000" tIns="45000" rIns="90000" bIns="45000" anchor="t">
            <a:normAutofit/>
          </a:bodyPr>
          <a:lstStyle/>
          <a:p>
            <a:pPr indent="0" algn="ctr" defTabSz="914400">
              <a:lnSpc>
                <a:spcPct val="100000"/>
              </a:lnSpc>
              <a:buNone/>
              <a:tabLst>
                <a:tab pos="0" algn="l"/>
              </a:tabLst>
            </a:pPr>
            <a:r>
              <a:rPr lang="nl-NL" sz="1200" b="0" strike="noStrike" spc="-1">
                <a:solidFill>
                  <a:schemeClr val="dk1"/>
                </a:solidFill>
                <a:latin typeface="Arial"/>
              </a:rPr>
              <a:t>Klik op het </a:t>
            </a:r>
            <a:br>
              <a:rPr sz="1200"/>
            </a:br>
            <a:r>
              <a:rPr lang="nl-NL" sz="1200" b="0" strike="noStrike" spc="-1">
                <a:solidFill>
                  <a:schemeClr val="dk1"/>
                </a:solidFill>
                <a:latin typeface="Arial"/>
              </a:rPr>
              <a:t>afbeeldingspictogram en </a:t>
            </a:r>
            <a:br>
              <a:rPr sz="1200"/>
            </a:br>
            <a:r>
              <a:rPr lang="nl-NL" sz="1200" b="0" strike="noStrike" spc="-1">
                <a:solidFill>
                  <a:schemeClr val="dk1"/>
                </a:solidFill>
                <a:latin typeface="Arial"/>
              </a:rPr>
              <a:t>voeg je eigen foto in.</a:t>
            </a:r>
          </a:p>
        </p:txBody>
      </p:sp>
      <p:sp>
        <p:nvSpPr>
          <p:cNvPr id="305" name="PlaceHolder 2"/>
          <p:cNvSpPr>
            <a:spLocks noGrp="1"/>
          </p:cNvSpPr>
          <p:nvPr>
            <p:ph type="title"/>
          </p:nvPr>
        </p:nvSpPr>
        <p:spPr>
          <a:xfrm>
            <a:off x="478800" y="1296000"/>
            <a:ext cx="6839640" cy="2375640"/>
          </a:xfrm>
          <a:prstGeom prst="rect">
            <a:avLst/>
          </a:prstGeom>
          <a:noFill/>
          <a:ln w="0">
            <a:noFill/>
          </a:ln>
        </p:spPr>
        <p:txBody>
          <a:bodyPr lIns="0" tIns="0" rIns="0" bIns="0" anchor="t">
            <a:noAutofit/>
          </a:bodyPr>
          <a:lstStyle/>
          <a:p>
            <a:pPr indent="0" defTabSz="914400">
              <a:lnSpc>
                <a:spcPct val="90000"/>
              </a:lnSpc>
              <a:buNone/>
            </a:pPr>
            <a:r>
              <a:rPr lang="nl-NL" sz="6000" b="1" strike="noStrike" spc="-1">
                <a:solidFill>
                  <a:schemeClr val="dk1"/>
                </a:solidFill>
                <a:latin typeface="Arial"/>
              </a:rPr>
              <a:t>Klik om een titel te maken</a:t>
            </a:r>
            <a:endParaRPr lang="nl-NL" sz="6000" b="0" strike="noStrike" spc="-1">
              <a:solidFill>
                <a:schemeClr val="dk1"/>
              </a:solidFill>
              <a:latin typeface="Arial"/>
            </a:endParaRPr>
          </a:p>
        </p:txBody>
      </p:sp>
      <p:sp>
        <p:nvSpPr>
          <p:cNvPr id="306" name="PlaceHolder 3"/>
          <p:cNvSpPr>
            <a:spLocks noGrp="1"/>
          </p:cNvSpPr>
          <p:nvPr>
            <p:ph type="body"/>
          </p:nvPr>
        </p:nvSpPr>
        <p:spPr>
          <a:xfrm>
            <a:off x="478800" y="4107240"/>
            <a:ext cx="6840360" cy="297720"/>
          </a:xfrm>
          <a:prstGeom prst="rect">
            <a:avLst/>
          </a:prstGeom>
          <a:noFill/>
          <a:ln w="0">
            <a:noFill/>
          </a:ln>
        </p:spPr>
        <p:txBody>
          <a:bodyPr lIns="0" tIns="0" rIns="0" bIns="0" anchor="t">
            <a:normAutofit/>
          </a:bodyPr>
          <a:lstStyle/>
          <a:p>
            <a:pPr indent="0" defTabSz="914400">
              <a:lnSpc>
                <a:spcPct val="100000"/>
              </a:lnSpc>
              <a:buNone/>
              <a:tabLst>
                <a:tab pos="0" algn="l"/>
              </a:tabLst>
            </a:pPr>
            <a:r>
              <a:rPr lang="nl-NL" sz="1600" b="0" strike="noStrike" spc="-1">
                <a:solidFill>
                  <a:srgbClr val="009C82"/>
                </a:solidFill>
                <a:latin typeface="Arial"/>
              </a:rPr>
              <a:t>Voor- en achternaam</a:t>
            </a:r>
            <a:endParaRPr lang="nl-NL" sz="1600" b="0" strike="noStrike" spc="-1">
              <a:solidFill>
                <a:schemeClr val="dk1"/>
              </a:solidFill>
              <a:latin typeface="Arial"/>
            </a:endParaRPr>
          </a:p>
        </p:txBody>
      </p:sp>
      <p:sp>
        <p:nvSpPr>
          <p:cNvPr id="307" name="PlaceHolder 4"/>
          <p:cNvSpPr>
            <a:spLocks noGrp="1"/>
          </p:cNvSpPr>
          <p:nvPr>
            <p:ph type="body"/>
          </p:nvPr>
        </p:nvSpPr>
        <p:spPr>
          <a:xfrm>
            <a:off x="478800" y="4467240"/>
            <a:ext cx="6839640" cy="304560"/>
          </a:xfrm>
          <a:prstGeom prst="rect">
            <a:avLst/>
          </a:prstGeom>
          <a:noFill/>
          <a:ln w="0">
            <a:noFill/>
          </a:ln>
        </p:spPr>
        <p:txBody>
          <a:bodyPr lIns="0" tIns="0" rIns="0" bIns="0" anchor="t">
            <a:normAutofit/>
          </a:bodyPr>
          <a:lstStyle/>
          <a:p>
            <a:pPr indent="0" defTabSz="914400">
              <a:lnSpc>
                <a:spcPct val="100000"/>
              </a:lnSpc>
              <a:buNone/>
              <a:tabLst>
                <a:tab pos="0" algn="l"/>
              </a:tabLst>
            </a:pPr>
            <a:r>
              <a:rPr lang="nl-NL" sz="1600" b="0" strike="noStrike" spc="-1">
                <a:solidFill>
                  <a:srgbClr val="009C82"/>
                </a:solidFill>
                <a:latin typeface="Arial"/>
              </a:rPr>
              <a:t>Datum</a:t>
            </a:r>
            <a:endParaRPr lang="nl-NL" sz="1600" b="0" strike="noStrike" spc="-1">
              <a:solidFill>
                <a:schemeClr val="dk1"/>
              </a:solidFill>
              <a:latin typeface="Arial"/>
            </a:endParaRPr>
          </a:p>
        </p:txBody>
      </p:sp>
      <p:sp>
        <p:nvSpPr>
          <p:cNvPr id="308" name="Tekstvak 11"/>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TITELDIA MET FOTO</a:t>
            </a:r>
            <a:endParaRPr lang="nl-NL" sz="1000" b="0" strike="noStrike" spc="-1">
              <a:solidFill>
                <a:srgbClr val="000000"/>
              </a:solidFill>
              <a:latin typeface="Calibri"/>
            </a:endParaRPr>
          </a:p>
        </p:txBody>
      </p:sp>
      <p:sp>
        <p:nvSpPr>
          <p:cNvPr id="309" name="Tekstvak 13"/>
          <p:cNvSpPr/>
          <p:nvPr/>
        </p:nvSpPr>
        <p:spPr>
          <a:xfrm>
            <a:off x="12478680" y="-36000"/>
            <a:ext cx="2087640" cy="488592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defTabSz="914400">
              <a:lnSpc>
                <a:spcPct val="120000"/>
              </a:lnSpc>
            </a:pPr>
            <a:r>
              <a:rPr lang="nl-NL" sz="1000" b="1" strike="noStrike" cap="all" spc="-1">
                <a:solidFill>
                  <a:schemeClr val="dk2"/>
                </a:solidFill>
                <a:latin typeface="Arial"/>
              </a:rPr>
              <a:t>FOTO INVOEGEN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Klik op het afbeeldings-pictogram in het midden van het fotovak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VERVANGEN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Verwijder de foto door op </a:t>
            </a:r>
            <a:r>
              <a:rPr lang="nl-NL" sz="900" b="0" strike="noStrike" spc="-1">
                <a:solidFill>
                  <a:srgbClr val="515F67"/>
                </a:solidFill>
                <a:latin typeface="Arial Black"/>
              </a:rPr>
              <a:t>Delete</a:t>
            </a:r>
            <a:r>
              <a:rPr lang="nl-NL" sz="900" b="1" strike="noStrike" spc="-1">
                <a:solidFill>
                  <a:srgbClr val="515F67"/>
                </a:solidFill>
                <a:latin typeface="Arial"/>
              </a:rPr>
              <a:t> </a:t>
            </a:r>
            <a:r>
              <a:rPr lang="nl-NL" sz="900" b="0" strike="noStrike" spc="-1">
                <a:solidFill>
                  <a:srgbClr val="515F67"/>
                </a:solidFill>
                <a:latin typeface="Arial"/>
              </a:rPr>
              <a:t>te drukken.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afbeeldings-pictogram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BIJSNIJDEN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br>
              <a:rPr sz="900"/>
            </a:br>
            <a:r>
              <a:rPr lang="nl-NL" sz="900" b="0" strike="noStrike" spc="-1">
                <a:solidFill>
                  <a:srgbClr val="515F67"/>
                </a:solidFill>
                <a:latin typeface="Arial"/>
              </a:rPr>
              <a:t>De tab ‘Afbeeldingsopmaak’ verschijnt.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Bijsnijden</a:t>
            </a:r>
            <a:r>
              <a:rPr lang="nl-NL" sz="900" b="0" strike="noStrike" spc="-1">
                <a:solidFill>
                  <a:srgbClr val="515F67"/>
                </a:solidFill>
                <a:latin typeface="Arial"/>
              </a:rPr>
              <a:t>.</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optie </a:t>
            </a:r>
            <a:r>
              <a:rPr lang="nl-NL" sz="900" b="0" strike="noStrike" spc="-1">
                <a:solidFill>
                  <a:srgbClr val="515F67"/>
                </a:solidFill>
                <a:latin typeface="Arial Black"/>
              </a:rPr>
              <a:t>Opvullen</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Houd eventueel de </a:t>
            </a:r>
            <a:r>
              <a:rPr lang="nl-NL" sz="900" b="0" strike="noStrike" spc="-1">
                <a:solidFill>
                  <a:srgbClr val="515F67"/>
                </a:solidFill>
                <a:latin typeface="Arial Black"/>
              </a:rPr>
              <a:t>Shift-toets</a:t>
            </a:r>
            <a:r>
              <a:rPr lang="nl-NL" sz="900" b="0" strike="noStrike" spc="-1">
                <a:solidFill>
                  <a:srgbClr val="515F67"/>
                </a:solidFill>
                <a:latin typeface="Arial"/>
              </a:rPr>
              <a:t> ingedrukt en sleep de foto zodat het juiste deel van de foto wordt getoond. </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naast de dia.</a:t>
            </a:r>
            <a:endParaRPr lang="nl-NL" sz="900" b="0" strike="noStrike" spc="-1">
              <a:solidFill>
                <a:srgbClr val="000000"/>
              </a:solidFill>
              <a:latin typeface="Calibri"/>
            </a:endParaRPr>
          </a:p>
        </p:txBody>
      </p:sp>
      <p:pic>
        <p:nvPicPr>
          <p:cNvPr id="310" name="Afbeelding 14"/>
          <p:cNvPicPr/>
          <p:nvPr/>
        </p:nvPicPr>
        <p:blipFill>
          <a:blip r:embed="rId7"/>
          <a:stretch/>
        </p:blipFill>
        <p:spPr>
          <a:xfrm>
            <a:off x="12655800" y="3048120"/>
            <a:ext cx="533160" cy="657000"/>
          </a:xfrm>
          <a:prstGeom prst="rect">
            <a:avLst/>
          </a:prstGeom>
          <a:noFill/>
          <a:ln w="0">
            <a:noFill/>
          </a:ln>
        </p:spPr>
      </p:pic>
      <p:pic>
        <p:nvPicPr>
          <p:cNvPr id="311" name="Afbeelding 15"/>
          <p:cNvPicPr/>
          <p:nvPr/>
        </p:nvPicPr>
        <p:blipFill>
          <a:blip r:embed="rId7"/>
          <a:stretch/>
        </p:blipFill>
        <p:spPr>
          <a:xfrm>
            <a:off x="12655800" y="3048120"/>
            <a:ext cx="533160" cy="657000"/>
          </a:xfrm>
          <a:prstGeom prst="rect">
            <a:avLst/>
          </a:prstGeom>
          <a:noFill/>
          <a:ln w="0">
            <a:noFill/>
          </a:ln>
        </p:spPr>
      </p:pic>
      <p:pic>
        <p:nvPicPr>
          <p:cNvPr id="312" name="Afbeelding 17"/>
          <p:cNvPicPr/>
          <p:nvPr/>
        </p:nvPicPr>
        <p:blipFill>
          <a:blip r:embed="rId7"/>
          <a:stretch/>
        </p:blipFill>
        <p:spPr>
          <a:xfrm>
            <a:off x="12655800" y="3048120"/>
            <a:ext cx="533160" cy="657000"/>
          </a:xfrm>
          <a:prstGeom prst="rect">
            <a:avLst/>
          </a:prstGeom>
          <a:noFill/>
          <a:ln w="0">
            <a:noFill/>
          </a:ln>
        </p:spPr>
      </p:pic>
      <p:pic>
        <p:nvPicPr>
          <p:cNvPr id="313" name="Afbeelding 18"/>
          <p:cNvPicPr/>
          <p:nvPr/>
        </p:nvPicPr>
        <p:blipFill>
          <a:blip r:embed="rId8"/>
          <a:stretch/>
        </p:blipFill>
        <p:spPr>
          <a:xfrm>
            <a:off x="500760" y="5460840"/>
            <a:ext cx="2843640" cy="1099800"/>
          </a:xfrm>
          <a:prstGeom prst="rect">
            <a:avLst/>
          </a:prstGeom>
          <a:noFill/>
          <a:ln w="0">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Standaard 7">
    <p:bg>
      <p:bgPr>
        <a:solidFill>
          <a:srgbClr val="FFFFFF"/>
        </a:solidFill>
        <a:effectLst/>
      </p:bgPr>
    </p:bg>
    <p:spTree>
      <p:nvGrpSpPr>
        <p:cNvPr id="1" name=""/>
        <p:cNvGrpSpPr/>
        <p:nvPr/>
      </p:nvGrpSpPr>
      <p:grpSpPr>
        <a:xfrm>
          <a:off x="0" y="0"/>
          <a:ext cx="0" cy="0"/>
          <a:chOff x="0" y="0"/>
          <a:chExt cx="0" cy="0"/>
        </a:xfrm>
      </p:grpSpPr>
      <p:pic>
        <p:nvPicPr>
          <p:cNvPr id="314" name="Afbeelding 3"/>
          <p:cNvPicPr/>
          <p:nvPr/>
        </p:nvPicPr>
        <p:blipFill>
          <a:blip r:embed="rId2"/>
          <a:stretch/>
        </p:blipFill>
        <p:spPr>
          <a:xfrm>
            <a:off x="0" y="0"/>
            <a:ext cx="12191760" cy="572760"/>
          </a:xfrm>
          <a:prstGeom prst="rect">
            <a:avLst/>
          </a:prstGeom>
          <a:noFill/>
          <a:ln w="0">
            <a:noFill/>
          </a:ln>
        </p:spPr>
      </p:pic>
      <p:sp>
        <p:nvSpPr>
          <p:cNvPr id="315"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316" name="Afbeelding 13"/>
          <p:cNvPicPr/>
          <p:nvPr/>
        </p:nvPicPr>
        <p:blipFill>
          <a:blip r:embed="rId3"/>
          <a:stretch/>
        </p:blipFill>
        <p:spPr>
          <a:xfrm>
            <a:off x="-2115360" y="1359720"/>
            <a:ext cx="428400" cy="657000"/>
          </a:xfrm>
          <a:prstGeom prst="rect">
            <a:avLst/>
          </a:prstGeom>
          <a:noFill/>
          <a:ln w="0">
            <a:noFill/>
          </a:ln>
        </p:spPr>
      </p:pic>
      <p:pic>
        <p:nvPicPr>
          <p:cNvPr id="317" name="Afbeelding 15"/>
          <p:cNvPicPr/>
          <p:nvPr/>
        </p:nvPicPr>
        <p:blipFill>
          <a:blip r:embed="rId4"/>
          <a:stretch/>
        </p:blipFill>
        <p:spPr>
          <a:xfrm>
            <a:off x="-2115360" y="6262920"/>
            <a:ext cx="1456920" cy="523440"/>
          </a:xfrm>
          <a:prstGeom prst="rect">
            <a:avLst/>
          </a:prstGeom>
          <a:noFill/>
          <a:ln w="0">
            <a:noFill/>
          </a:ln>
        </p:spPr>
      </p:pic>
      <p:cxnSp>
        <p:nvCxnSpPr>
          <p:cNvPr id="318"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319"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320"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321"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322"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323"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324"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325"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326"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327" name="Afbeelding 19"/>
          <p:cNvPicPr/>
          <p:nvPr/>
        </p:nvPicPr>
        <p:blipFill>
          <a:blip r:embed="rId6"/>
          <a:stretch/>
        </p:blipFill>
        <p:spPr>
          <a:xfrm>
            <a:off x="303480" y="6201360"/>
            <a:ext cx="1151640" cy="445320"/>
          </a:xfrm>
          <a:prstGeom prst="rect">
            <a:avLst/>
          </a:prstGeom>
          <a:noFill/>
          <a:ln w="0">
            <a:noFill/>
          </a:ln>
        </p:spPr>
      </p:pic>
      <p:sp>
        <p:nvSpPr>
          <p:cNvPr id="328" name="PlaceHolder 1"/>
          <p:cNvSpPr>
            <a:spLocks noGrp="1"/>
          </p:cNvSpPr>
          <p:nvPr>
            <p:ph type="title"/>
          </p:nvPr>
        </p:nvSpPr>
        <p:spPr>
          <a:xfrm>
            <a:off x="672120" y="1026000"/>
            <a:ext cx="10415520" cy="665640"/>
          </a:xfrm>
          <a:prstGeom prst="rect">
            <a:avLst/>
          </a:prstGeom>
          <a:noFill/>
          <a:ln w="0">
            <a:noFill/>
          </a:ln>
        </p:spPr>
        <p:txBody>
          <a:bodyPr lIns="0" tIns="0" rIns="0" bIns="0" anchor="t">
            <a:noAutofit/>
          </a:bodyPr>
          <a:lstStyle/>
          <a:p>
            <a:pPr indent="0" defTabSz="914400">
              <a:lnSpc>
                <a:spcPct val="90000"/>
              </a:lnSpc>
              <a:buNone/>
            </a:pPr>
            <a:r>
              <a:rPr lang="nl-NL" sz="2500" b="1" strike="noStrike" spc="-1">
                <a:solidFill>
                  <a:schemeClr val="accent1"/>
                </a:solidFill>
                <a:latin typeface="Arial"/>
              </a:rPr>
              <a:t>Klik om stijl te bewerken</a:t>
            </a:r>
            <a:endParaRPr lang="nl-NL" sz="2500" b="0" strike="noStrike" spc="-1">
              <a:solidFill>
                <a:schemeClr val="dk1"/>
              </a:solidFill>
              <a:latin typeface="Arial"/>
            </a:endParaRPr>
          </a:p>
        </p:txBody>
      </p:sp>
      <p:sp>
        <p:nvSpPr>
          <p:cNvPr id="329" name="PlaceHolder 2"/>
          <p:cNvSpPr>
            <a:spLocks noGrp="1"/>
          </p:cNvSpPr>
          <p:nvPr>
            <p:ph type="body"/>
          </p:nvPr>
        </p:nvSpPr>
        <p:spPr>
          <a:xfrm>
            <a:off x="672120" y="1764000"/>
            <a:ext cx="10415520" cy="4139640"/>
          </a:xfrm>
          <a:prstGeom prst="rect">
            <a:avLst/>
          </a:prstGeom>
          <a:noFill/>
          <a:ln w="0">
            <a:noFill/>
          </a:ln>
        </p:spPr>
        <p:txBody>
          <a:bodyPr lIns="0" tIns="0" rIns="0" bIns="0" anchor="t">
            <a:noAutofit/>
          </a:bodyPr>
          <a:lstStyle/>
          <a:p>
            <a:pPr marL="288000" indent="-288000" defTabSz="914400">
              <a:lnSpc>
                <a:spcPct val="100000"/>
              </a:lnSpc>
              <a:buClr>
                <a:srgbClr val="000000"/>
              </a:buClr>
              <a:buFont typeface="Arial"/>
              <a:buChar char="-"/>
            </a:pPr>
            <a:r>
              <a:rPr lang="nl-NL" sz="2000" b="0" strike="noStrike" spc="-1">
                <a:solidFill>
                  <a:schemeClr val="dk1"/>
                </a:solidFill>
                <a:latin typeface="Arial"/>
              </a:rPr>
              <a:t>Klikken om de tekststijl van het model te bewerken</a:t>
            </a:r>
          </a:p>
          <a:p>
            <a:pPr marL="576000" lvl="1" indent="-288000" defTabSz="914400">
              <a:lnSpc>
                <a:spcPct val="100000"/>
              </a:lnSpc>
              <a:buClr>
                <a:srgbClr val="000000"/>
              </a:buClr>
              <a:buFont typeface="Arial"/>
              <a:buChar char="-"/>
            </a:pPr>
            <a:r>
              <a:rPr lang="nl-NL" sz="2000" b="0" strike="noStrike" spc="-1">
                <a:solidFill>
                  <a:schemeClr val="dk1"/>
                </a:solidFill>
                <a:latin typeface="Arial"/>
              </a:rPr>
              <a:t>Tweede niveau</a:t>
            </a:r>
          </a:p>
          <a:p>
            <a:pPr marL="864000" lvl="2" indent="-288000" defTabSz="914400">
              <a:lnSpc>
                <a:spcPct val="100000"/>
              </a:lnSpc>
              <a:buClr>
                <a:srgbClr val="000000"/>
              </a:buClr>
              <a:buFont typeface="Arial"/>
              <a:buChar char="-"/>
            </a:pPr>
            <a:r>
              <a:rPr lang="nl-NL" sz="2000" b="0" strike="noStrike" spc="-1">
                <a:solidFill>
                  <a:schemeClr val="dk1"/>
                </a:solidFill>
                <a:latin typeface="Arial"/>
              </a:rPr>
              <a:t>Derde niveau</a:t>
            </a:r>
          </a:p>
          <a:p>
            <a:pPr marL="1152000" lvl="3" indent="-288000" defTabSz="914400">
              <a:lnSpc>
                <a:spcPct val="100000"/>
              </a:lnSpc>
              <a:buClr>
                <a:srgbClr val="000000"/>
              </a:buClr>
              <a:buFont typeface="Arial"/>
              <a:buChar char="-"/>
            </a:pPr>
            <a:r>
              <a:rPr lang="nl-NL" sz="2000" b="0" strike="noStrike" spc="-1">
                <a:solidFill>
                  <a:schemeClr val="dk1"/>
                </a:solidFill>
                <a:latin typeface="Arial"/>
              </a:rPr>
              <a:t>Vierde niveau</a:t>
            </a:r>
          </a:p>
          <a:p>
            <a:pPr marL="1440000" lvl="4" indent="-288000" defTabSz="914400">
              <a:lnSpc>
                <a:spcPct val="100000"/>
              </a:lnSpc>
              <a:buClr>
                <a:srgbClr val="000000"/>
              </a:buClr>
              <a:buFont typeface="Arial"/>
              <a:buChar char="-"/>
            </a:pPr>
            <a:r>
              <a:rPr lang="nl-NL" sz="2000" b="0" strike="noStrike" spc="-1">
                <a:solidFill>
                  <a:schemeClr val="dk1"/>
                </a:solidFill>
                <a:latin typeface="Arial"/>
              </a:rPr>
              <a:t>Vijfde niveau</a:t>
            </a:r>
          </a:p>
        </p:txBody>
      </p:sp>
      <p:sp>
        <p:nvSpPr>
          <p:cNvPr id="330" name="PlaceHolder 3"/>
          <p:cNvSpPr>
            <a:spLocks noGrp="1"/>
          </p:cNvSpPr>
          <p:nvPr>
            <p:ph type="sldNum" idx="44"/>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3618934E-EA07-497F-9921-85F8ADF85AB0}"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331" name="Tekstvak 4"/>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TITEL en OBJECT</a:t>
            </a:r>
            <a:endParaRPr lang="nl-NL" sz="10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el en object (wit)">
    <p:bg>
      <p:bgPr>
        <a:solidFill>
          <a:srgbClr val="FFFFFF"/>
        </a:solidFill>
        <a:effectLst/>
      </p:bgPr>
    </p:bg>
    <p:spTree>
      <p:nvGrpSpPr>
        <p:cNvPr id="1" name=""/>
        <p:cNvGrpSpPr/>
        <p:nvPr/>
      </p:nvGrpSpPr>
      <p:grpSpPr>
        <a:xfrm>
          <a:off x="0" y="0"/>
          <a:ext cx="0" cy="0"/>
          <a:chOff x="0" y="0"/>
          <a:chExt cx="0" cy="0"/>
        </a:xfrm>
      </p:grpSpPr>
      <p:pic>
        <p:nvPicPr>
          <p:cNvPr id="332" name="Afbeelding 3"/>
          <p:cNvPicPr/>
          <p:nvPr/>
        </p:nvPicPr>
        <p:blipFill>
          <a:blip r:embed="rId2"/>
          <a:stretch/>
        </p:blipFill>
        <p:spPr>
          <a:xfrm>
            <a:off x="0" y="0"/>
            <a:ext cx="12191760" cy="572760"/>
          </a:xfrm>
          <a:prstGeom prst="rect">
            <a:avLst/>
          </a:prstGeom>
          <a:noFill/>
          <a:ln w="0">
            <a:noFill/>
          </a:ln>
        </p:spPr>
      </p:pic>
      <p:sp>
        <p:nvSpPr>
          <p:cNvPr id="333"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334" name="Afbeelding 13"/>
          <p:cNvPicPr/>
          <p:nvPr/>
        </p:nvPicPr>
        <p:blipFill>
          <a:blip r:embed="rId3"/>
          <a:stretch/>
        </p:blipFill>
        <p:spPr>
          <a:xfrm>
            <a:off x="-2115360" y="1359720"/>
            <a:ext cx="428400" cy="657000"/>
          </a:xfrm>
          <a:prstGeom prst="rect">
            <a:avLst/>
          </a:prstGeom>
          <a:noFill/>
          <a:ln w="0">
            <a:noFill/>
          </a:ln>
        </p:spPr>
      </p:pic>
      <p:pic>
        <p:nvPicPr>
          <p:cNvPr id="335" name="Afbeelding 15"/>
          <p:cNvPicPr/>
          <p:nvPr/>
        </p:nvPicPr>
        <p:blipFill>
          <a:blip r:embed="rId4"/>
          <a:stretch/>
        </p:blipFill>
        <p:spPr>
          <a:xfrm>
            <a:off x="-2115360" y="6262920"/>
            <a:ext cx="1456920" cy="523440"/>
          </a:xfrm>
          <a:prstGeom prst="rect">
            <a:avLst/>
          </a:prstGeom>
          <a:noFill/>
          <a:ln w="0">
            <a:noFill/>
          </a:ln>
        </p:spPr>
      </p:pic>
      <p:cxnSp>
        <p:nvCxnSpPr>
          <p:cNvPr id="336"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337"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338"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339"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340"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341"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342"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343"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344"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345" name="Afbeelding 19"/>
          <p:cNvPicPr/>
          <p:nvPr/>
        </p:nvPicPr>
        <p:blipFill>
          <a:blip r:embed="rId6"/>
          <a:stretch/>
        </p:blipFill>
        <p:spPr>
          <a:xfrm>
            <a:off x="303480" y="6201360"/>
            <a:ext cx="1151640" cy="445320"/>
          </a:xfrm>
          <a:prstGeom prst="rect">
            <a:avLst/>
          </a:prstGeom>
          <a:noFill/>
          <a:ln w="0">
            <a:noFill/>
          </a:ln>
        </p:spPr>
      </p:pic>
      <p:sp>
        <p:nvSpPr>
          <p:cNvPr id="346" name="PlaceHolder 1"/>
          <p:cNvSpPr>
            <a:spLocks noGrp="1"/>
          </p:cNvSpPr>
          <p:nvPr>
            <p:ph type="title"/>
          </p:nvPr>
        </p:nvSpPr>
        <p:spPr>
          <a:xfrm>
            <a:off x="672120" y="1026000"/>
            <a:ext cx="10415520" cy="665640"/>
          </a:xfrm>
          <a:prstGeom prst="rect">
            <a:avLst/>
          </a:prstGeom>
          <a:noFill/>
          <a:ln w="0">
            <a:noFill/>
          </a:ln>
        </p:spPr>
        <p:txBody>
          <a:bodyPr lIns="0" tIns="0" rIns="0" bIns="0" anchor="t">
            <a:noAutofit/>
          </a:bodyPr>
          <a:lstStyle/>
          <a:p>
            <a:pPr indent="0" defTabSz="914400">
              <a:lnSpc>
                <a:spcPct val="90000"/>
              </a:lnSpc>
              <a:buNone/>
            </a:pPr>
            <a:r>
              <a:rPr lang="nl-NL" sz="2500" b="1" strike="noStrike" spc="-1">
                <a:solidFill>
                  <a:schemeClr val="accent1"/>
                </a:solidFill>
                <a:latin typeface="Arial"/>
              </a:rPr>
              <a:t>Klik om stijl te bewerken</a:t>
            </a:r>
            <a:endParaRPr lang="nl-NL" sz="2500" b="0" strike="noStrike" spc="-1">
              <a:solidFill>
                <a:schemeClr val="dk1"/>
              </a:solidFill>
              <a:latin typeface="Arial"/>
            </a:endParaRPr>
          </a:p>
        </p:txBody>
      </p:sp>
      <p:sp>
        <p:nvSpPr>
          <p:cNvPr id="347" name="PlaceHolder 2"/>
          <p:cNvSpPr>
            <a:spLocks noGrp="1"/>
          </p:cNvSpPr>
          <p:nvPr>
            <p:ph type="body"/>
          </p:nvPr>
        </p:nvSpPr>
        <p:spPr>
          <a:xfrm>
            <a:off x="672120" y="1764000"/>
            <a:ext cx="10415520" cy="4139640"/>
          </a:xfrm>
          <a:prstGeom prst="rect">
            <a:avLst/>
          </a:prstGeom>
          <a:noFill/>
          <a:ln w="0">
            <a:noFill/>
          </a:ln>
        </p:spPr>
        <p:txBody>
          <a:bodyPr lIns="0" tIns="0" rIns="0" bIns="0" anchor="t">
            <a:noAutofit/>
          </a:bodyPr>
          <a:lstStyle/>
          <a:p>
            <a:pPr marL="288000" indent="-288000" defTabSz="914400">
              <a:lnSpc>
                <a:spcPct val="100000"/>
              </a:lnSpc>
              <a:buClr>
                <a:srgbClr val="000000"/>
              </a:buClr>
              <a:buFont typeface="Arial"/>
              <a:buChar char="-"/>
            </a:pPr>
            <a:r>
              <a:rPr lang="nl-NL" sz="2000" b="0" strike="noStrike" spc="-1">
                <a:solidFill>
                  <a:schemeClr val="dk1"/>
                </a:solidFill>
                <a:latin typeface="Arial"/>
              </a:rPr>
              <a:t>Klikken om de tekststijl van het model te bewerken</a:t>
            </a:r>
          </a:p>
          <a:p>
            <a:pPr marL="576000" lvl="1" indent="-288000" defTabSz="914400">
              <a:lnSpc>
                <a:spcPct val="100000"/>
              </a:lnSpc>
              <a:buClr>
                <a:srgbClr val="000000"/>
              </a:buClr>
              <a:buFont typeface="Arial"/>
              <a:buChar char="-"/>
            </a:pPr>
            <a:r>
              <a:rPr lang="nl-NL" sz="2000" b="0" strike="noStrike" spc="-1">
                <a:solidFill>
                  <a:schemeClr val="dk1"/>
                </a:solidFill>
                <a:latin typeface="Arial"/>
              </a:rPr>
              <a:t>Tweede niveau</a:t>
            </a:r>
          </a:p>
          <a:p>
            <a:pPr marL="864000" lvl="2" indent="-288000" defTabSz="914400">
              <a:lnSpc>
                <a:spcPct val="100000"/>
              </a:lnSpc>
              <a:buClr>
                <a:srgbClr val="000000"/>
              </a:buClr>
              <a:buFont typeface="Arial"/>
              <a:buChar char="-"/>
            </a:pPr>
            <a:r>
              <a:rPr lang="nl-NL" sz="2000" b="0" strike="noStrike" spc="-1">
                <a:solidFill>
                  <a:schemeClr val="dk1"/>
                </a:solidFill>
                <a:latin typeface="Arial"/>
              </a:rPr>
              <a:t>Derde niveau</a:t>
            </a:r>
          </a:p>
          <a:p>
            <a:pPr marL="1152000" lvl="3" indent="-288000" defTabSz="914400">
              <a:lnSpc>
                <a:spcPct val="100000"/>
              </a:lnSpc>
              <a:buClr>
                <a:srgbClr val="000000"/>
              </a:buClr>
              <a:buFont typeface="Arial"/>
              <a:buChar char="-"/>
            </a:pPr>
            <a:r>
              <a:rPr lang="nl-NL" sz="2000" b="0" strike="noStrike" spc="-1">
                <a:solidFill>
                  <a:schemeClr val="dk1"/>
                </a:solidFill>
                <a:latin typeface="Arial"/>
              </a:rPr>
              <a:t>Vierde niveau</a:t>
            </a:r>
          </a:p>
          <a:p>
            <a:pPr marL="1440000" lvl="4" indent="-288000" defTabSz="914400">
              <a:lnSpc>
                <a:spcPct val="100000"/>
              </a:lnSpc>
              <a:buClr>
                <a:srgbClr val="000000"/>
              </a:buClr>
              <a:buFont typeface="Arial"/>
              <a:buChar char="-"/>
            </a:pPr>
            <a:r>
              <a:rPr lang="nl-NL" sz="2000" b="0" strike="noStrike" spc="-1">
                <a:solidFill>
                  <a:schemeClr val="dk1"/>
                </a:solidFill>
                <a:latin typeface="Arial"/>
              </a:rPr>
              <a:t>Vijfde niveau</a:t>
            </a:r>
          </a:p>
        </p:txBody>
      </p:sp>
      <p:sp>
        <p:nvSpPr>
          <p:cNvPr id="348" name="PlaceHolder 3"/>
          <p:cNvSpPr>
            <a:spLocks noGrp="1"/>
          </p:cNvSpPr>
          <p:nvPr>
            <p:ph type="sldNum" idx="45"/>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06B211C4-70B5-46E0-A888-763919FEE553}"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349" name="Rechthoek 3"/>
          <p:cNvSpPr/>
          <p:nvPr/>
        </p:nvSpPr>
        <p:spPr>
          <a:xfrm>
            <a:off x="0" y="0"/>
            <a:ext cx="12191760" cy="59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nl-NL" sz="1800" b="0" strike="noStrike" spc="-1">
              <a:solidFill>
                <a:schemeClr val="lt1"/>
              </a:solidFill>
              <a:latin typeface="Arial"/>
            </a:endParaRPr>
          </a:p>
        </p:txBody>
      </p:sp>
      <p:sp>
        <p:nvSpPr>
          <p:cNvPr id="350" name="Tekstvak 5"/>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TITEL en object (wit)</a:t>
            </a:r>
            <a:endParaRPr lang="nl-NL" sz="10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itel en object (wit+1/3 foto)">
    <p:bg>
      <p:bgPr>
        <a:solidFill>
          <a:srgbClr val="FFFFFF"/>
        </a:solidFill>
        <a:effectLst/>
      </p:bgPr>
    </p:bg>
    <p:spTree>
      <p:nvGrpSpPr>
        <p:cNvPr id="1" name=""/>
        <p:cNvGrpSpPr/>
        <p:nvPr/>
      </p:nvGrpSpPr>
      <p:grpSpPr>
        <a:xfrm>
          <a:off x="0" y="0"/>
          <a:ext cx="0" cy="0"/>
          <a:chOff x="0" y="0"/>
          <a:chExt cx="0" cy="0"/>
        </a:xfrm>
      </p:grpSpPr>
      <p:pic>
        <p:nvPicPr>
          <p:cNvPr id="351" name="Afbeelding 3"/>
          <p:cNvPicPr/>
          <p:nvPr/>
        </p:nvPicPr>
        <p:blipFill>
          <a:blip r:embed="rId2"/>
          <a:stretch/>
        </p:blipFill>
        <p:spPr>
          <a:xfrm>
            <a:off x="0" y="0"/>
            <a:ext cx="12191760" cy="572760"/>
          </a:xfrm>
          <a:prstGeom prst="rect">
            <a:avLst/>
          </a:prstGeom>
          <a:noFill/>
          <a:ln w="0">
            <a:noFill/>
          </a:ln>
        </p:spPr>
      </p:pic>
      <p:sp>
        <p:nvSpPr>
          <p:cNvPr id="352"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353" name="Afbeelding 13"/>
          <p:cNvPicPr/>
          <p:nvPr/>
        </p:nvPicPr>
        <p:blipFill>
          <a:blip r:embed="rId3"/>
          <a:stretch/>
        </p:blipFill>
        <p:spPr>
          <a:xfrm>
            <a:off x="-2115360" y="1359720"/>
            <a:ext cx="428400" cy="657000"/>
          </a:xfrm>
          <a:prstGeom prst="rect">
            <a:avLst/>
          </a:prstGeom>
          <a:noFill/>
          <a:ln w="0">
            <a:noFill/>
          </a:ln>
        </p:spPr>
      </p:pic>
      <p:pic>
        <p:nvPicPr>
          <p:cNvPr id="354" name="Afbeelding 15"/>
          <p:cNvPicPr/>
          <p:nvPr/>
        </p:nvPicPr>
        <p:blipFill>
          <a:blip r:embed="rId4"/>
          <a:stretch/>
        </p:blipFill>
        <p:spPr>
          <a:xfrm>
            <a:off x="-2115360" y="6262920"/>
            <a:ext cx="1456920" cy="523440"/>
          </a:xfrm>
          <a:prstGeom prst="rect">
            <a:avLst/>
          </a:prstGeom>
          <a:noFill/>
          <a:ln w="0">
            <a:noFill/>
          </a:ln>
        </p:spPr>
      </p:pic>
      <p:cxnSp>
        <p:nvCxnSpPr>
          <p:cNvPr id="355"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356"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357"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358"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359"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360"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361"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362"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363"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364" name="Afbeelding 19"/>
          <p:cNvPicPr/>
          <p:nvPr/>
        </p:nvPicPr>
        <p:blipFill>
          <a:blip r:embed="rId6"/>
          <a:stretch/>
        </p:blipFill>
        <p:spPr>
          <a:xfrm>
            <a:off x="303480" y="6201360"/>
            <a:ext cx="1151640" cy="445320"/>
          </a:xfrm>
          <a:prstGeom prst="rect">
            <a:avLst/>
          </a:prstGeom>
          <a:noFill/>
          <a:ln w="0">
            <a:noFill/>
          </a:ln>
        </p:spPr>
      </p:pic>
      <p:sp>
        <p:nvSpPr>
          <p:cNvPr id="365" name="Rechthoek 3"/>
          <p:cNvSpPr/>
          <p:nvPr/>
        </p:nvSpPr>
        <p:spPr>
          <a:xfrm>
            <a:off x="0" y="0"/>
            <a:ext cx="12191760" cy="59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nl-NL" sz="1800" b="0" strike="noStrike" spc="-1">
              <a:solidFill>
                <a:schemeClr val="lt1"/>
              </a:solidFill>
              <a:latin typeface="Arial"/>
            </a:endParaRPr>
          </a:p>
        </p:txBody>
      </p:sp>
      <p:sp>
        <p:nvSpPr>
          <p:cNvPr id="366" name="PlaceHolder 1"/>
          <p:cNvSpPr>
            <a:spLocks noGrp="1"/>
          </p:cNvSpPr>
          <p:nvPr>
            <p:ph type="body"/>
          </p:nvPr>
        </p:nvSpPr>
        <p:spPr>
          <a:xfrm>
            <a:off x="8131320" y="0"/>
            <a:ext cx="4060440" cy="6857640"/>
          </a:xfrm>
          <a:prstGeom prst="rect">
            <a:avLst/>
          </a:prstGeom>
          <a:solidFill>
            <a:schemeClr val="lt1">
              <a:lumMod val="95000"/>
            </a:schemeClr>
          </a:solidFill>
          <a:ln w="0">
            <a:noFill/>
          </a:ln>
        </p:spPr>
        <p:txBody>
          <a:bodyPr lIns="90000" tIns="45000" rIns="90000" bIns="45000" anchor="t">
            <a:normAutofit/>
          </a:bodyPr>
          <a:lstStyle/>
          <a:p>
            <a:pPr indent="0" algn="ctr" defTabSz="914400">
              <a:lnSpc>
                <a:spcPct val="100000"/>
              </a:lnSpc>
              <a:buNone/>
              <a:tabLst>
                <a:tab pos="0" algn="l"/>
              </a:tabLst>
            </a:pPr>
            <a:r>
              <a:rPr lang="nl-NL" sz="1200" b="0" strike="noStrike" spc="-1">
                <a:solidFill>
                  <a:schemeClr val="dk1"/>
                </a:solidFill>
                <a:latin typeface="Arial"/>
              </a:rPr>
              <a:t>Klik op het </a:t>
            </a:r>
            <a:br>
              <a:rPr sz="1200"/>
            </a:br>
            <a:r>
              <a:rPr lang="nl-NL" sz="1200" b="0" strike="noStrike" spc="-1">
                <a:solidFill>
                  <a:schemeClr val="dk1"/>
                </a:solidFill>
                <a:latin typeface="Arial"/>
              </a:rPr>
              <a:t>afbeeldingspictogram en </a:t>
            </a:r>
            <a:br>
              <a:rPr sz="1200"/>
            </a:br>
            <a:r>
              <a:rPr lang="nl-NL" sz="1200" b="0" strike="noStrike" spc="-1">
                <a:solidFill>
                  <a:schemeClr val="dk1"/>
                </a:solidFill>
                <a:latin typeface="Arial"/>
              </a:rPr>
              <a:t>voeg je eigen foto in.</a:t>
            </a:r>
          </a:p>
        </p:txBody>
      </p:sp>
      <p:sp>
        <p:nvSpPr>
          <p:cNvPr id="367" name="PlaceHolder 2"/>
          <p:cNvSpPr>
            <a:spLocks noGrp="1"/>
          </p:cNvSpPr>
          <p:nvPr>
            <p:ph type="title"/>
          </p:nvPr>
        </p:nvSpPr>
        <p:spPr>
          <a:xfrm>
            <a:off x="671040" y="1026000"/>
            <a:ext cx="7122600" cy="665640"/>
          </a:xfrm>
          <a:prstGeom prst="rect">
            <a:avLst/>
          </a:prstGeom>
          <a:noFill/>
          <a:ln w="0">
            <a:noFill/>
          </a:ln>
        </p:spPr>
        <p:txBody>
          <a:bodyPr lIns="0" tIns="0" rIns="0" bIns="0" anchor="t">
            <a:noAutofit/>
          </a:bodyPr>
          <a:lstStyle/>
          <a:p>
            <a:pPr indent="0" defTabSz="914400">
              <a:lnSpc>
                <a:spcPct val="90000"/>
              </a:lnSpc>
              <a:buNone/>
            </a:pPr>
            <a:r>
              <a:rPr lang="nl-NL" sz="2500" b="1" strike="noStrike" spc="-1">
                <a:solidFill>
                  <a:schemeClr val="accent1"/>
                </a:solidFill>
                <a:latin typeface="Arial"/>
              </a:rPr>
              <a:t>Klik om stijl te bewerken</a:t>
            </a:r>
            <a:endParaRPr lang="nl-NL" sz="2500" b="0" strike="noStrike" spc="-1">
              <a:solidFill>
                <a:schemeClr val="dk1"/>
              </a:solidFill>
              <a:latin typeface="Arial"/>
            </a:endParaRPr>
          </a:p>
        </p:txBody>
      </p:sp>
      <p:sp>
        <p:nvSpPr>
          <p:cNvPr id="368" name="PlaceHolder 3"/>
          <p:cNvSpPr>
            <a:spLocks noGrp="1"/>
          </p:cNvSpPr>
          <p:nvPr>
            <p:ph type="body"/>
          </p:nvPr>
        </p:nvSpPr>
        <p:spPr>
          <a:xfrm>
            <a:off x="671040" y="1764000"/>
            <a:ext cx="7122600" cy="4139640"/>
          </a:xfrm>
          <a:prstGeom prst="rect">
            <a:avLst/>
          </a:prstGeom>
          <a:noFill/>
          <a:ln w="0">
            <a:noFill/>
          </a:ln>
        </p:spPr>
        <p:txBody>
          <a:bodyPr lIns="0" tIns="0" rIns="0" bIns="0" anchor="t">
            <a:noAutofit/>
          </a:bodyPr>
          <a:lstStyle/>
          <a:p>
            <a:pPr marL="288000" indent="-288000" defTabSz="914400">
              <a:lnSpc>
                <a:spcPct val="100000"/>
              </a:lnSpc>
              <a:buClr>
                <a:srgbClr val="000000"/>
              </a:buClr>
              <a:buFont typeface="Arial"/>
              <a:buChar char="-"/>
            </a:pPr>
            <a:r>
              <a:rPr lang="nl-NL" sz="2000" b="0" strike="noStrike" spc="-1">
                <a:solidFill>
                  <a:schemeClr val="dk1"/>
                </a:solidFill>
                <a:latin typeface="Arial"/>
              </a:rPr>
              <a:t>Klikken om de tekststijl van het model te bewerken</a:t>
            </a:r>
          </a:p>
          <a:p>
            <a:pPr marL="576000" lvl="1" indent="-288000" defTabSz="914400">
              <a:lnSpc>
                <a:spcPct val="100000"/>
              </a:lnSpc>
              <a:buClr>
                <a:srgbClr val="000000"/>
              </a:buClr>
              <a:buFont typeface="Arial"/>
              <a:buChar char="-"/>
            </a:pPr>
            <a:r>
              <a:rPr lang="nl-NL" sz="2000" b="0" strike="noStrike" spc="-1">
                <a:solidFill>
                  <a:schemeClr val="dk1"/>
                </a:solidFill>
                <a:latin typeface="Arial"/>
              </a:rPr>
              <a:t>Tweede niveau</a:t>
            </a:r>
          </a:p>
          <a:p>
            <a:pPr marL="864000" lvl="2" indent="-288000" defTabSz="914400">
              <a:lnSpc>
                <a:spcPct val="100000"/>
              </a:lnSpc>
              <a:buClr>
                <a:srgbClr val="000000"/>
              </a:buClr>
              <a:buFont typeface="Arial"/>
              <a:buChar char="-"/>
            </a:pPr>
            <a:r>
              <a:rPr lang="nl-NL" sz="2000" b="0" strike="noStrike" spc="-1">
                <a:solidFill>
                  <a:schemeClr val="dk1"/>
                </a:solidFill>
                <a:latin typeface="Arial"/>
              </a:rPr>
              <a:t>Derde niveau</a:t>
            </a:r>
          </a:p>
          <a:p>
            <a:pPr marL="1152000" lvl="3" indent="-288000" defTabSz="914400">
              <a:lnSpc>
                <a:spcPct val="100000"/>
              </a:lnSpc>
              <a:buClr>
                <a:srgbClr val="000000"/>
              </a:buClr>
              <a:buFont typeface="Arial"/>
              <a:buChar char="-"/>
            </a:pPr>
            <a:r>
              <a:rPr lang="nl-NL" sz="2000" b="0" strike="noStrike" spc="-1">
                <a:solidFill>
                  <a:schemeClr val="dk1"/>
                </a:solidFill>
                <a:latin typeface="Arial"/>
              </a:rPr>
              <a:t>Vierde niveau</a:t>
            </a:r>
          </a:p>
          <a:p>
            <a:pPr marL="1440000" lvl="4" indent="-288000" defTabSz="914400">
              <a:lnSpc>
                <a:spcPct val="100000"/>
              </a:lnSpc>
              <a:buClr>
                <a:srgbClr val="000000"/>
              </a:buClr>
              <a:buFont typeface="Arial"/>
              <a:buChar char="-"/>
            </a:pPr>
            <a:r>
              <a:rPr lang="nl-NL" sz="2000" b="0" strike="noStrike" spc="-1">
                <a:solidFill>
                  <a:schemeClr val="dk1"/>
                </a:solidFill>
                <a:latin typeface="Arial"/>
              </a:rPr>
              <a:t>Vijfde niveau</a:t>
            </a:r>
          </a:p>
        </p:txBody>
      </p:sp>
      <p:sp>
        <p:nvSpPr>
          <p:cNvPr id="369" name="PlaceHolder 4"/>
          <p:cNvSpPr>
            <a:spLocks noGrp="1"/>
          </p:cNvSpPr>
          <p:nvPr>
            <p:ph type="sldNum" idx="46"/>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124A0BFC-E953-497A-A087-5F66FB9CD9A1}"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370" name="Tekstvak 10"/>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TITEL en object (wit+1/3 foto)</a:t>
            </a:r>
            <a:endParaRPr lang="nl-NL" sz="1000" b="0" strike="noStrike" spc="-1">
              <a:solidFill>
                <a:srgbClr val="000000"/>
              </a:solidFill>
              <a:latin typeface="Calibri"/>
            </a:endParaRPr>
          </a:p>
        </p:txBody>
      </p:sp>
      <p:pic>
        <p:nvPicPr>
          <p:cNvPr id="371" name="Afbeelding 12"/>
          <p:cNvPicPr/>
          <p:nvPr/>
        </p:nvPicPr>
        <p:blipFill>
          <a:blip r:embed="rId7"/>
          <a:stretch/>
        </p:blipFill>
        <p:spPr>
          <a:xfrm>
            <a:off x="12655800" y="3048120"/>
            <a:ext cx="533160" cy="657000"/>
          </a:xfrm>
          <a:prstGeom prst="rect">
            <a:avLst/>
          </a:prstGeom>
          <a:noFill/>
          <a:ln w="0">
            <a:noFill/>
          </a:ln>
        </p:spPr>
      </p:pic>
      <p:pic>
        <p:nvPicPr>
          <p:cNvPr id="372" name="Afbeelding 13"/>
          <p:cNvPicPr/>
          <p:nvPr/>
        </p:nvPicPr>
        <p:blipFill>
          <a:blip r:embed="rId7"/>
          <a:stretch/>
        </p:blipFill>
        <p:spPr>
          <a:xfrm>
            <a:off x="12655800" y="3048120"/>
            <a:ext cx="533160" cy="657000"/>
          </a:xfrm>
          <a:prstGeom prst="rect">
            <a:avLst/>
          </a:prstGeom>
          <a:noFill/>
          <a:ln w="0">
            <a:noFill/>
          </a:ln>
        </p:spPr>
      </p:pic>
      <p:pic>
        <p:nvPicPr>
          <p:cNvPr id="373" name="Afbeelding 15"/>
          <p:cNvPicPr/>
          <p:nvPr/>
        </p:nvPicPr>
        <p:blipFill>
          <a:blip r:embed="rId7"/>
          <a:stretch/>
        </p:blipFill>
        <p:spPr>
          <a:xfrm>
            <a:off x="12655800" y="3048120"/>
            <a:ext cx="533160" cy="657000"/>
          </a:xfrm>
          <a:prstGeom prst="rect">
            <a:avLst/>
          </a:prstGeom>
          <a:noFill/>
          <a:ln w="0">
            <a:noFill/>
          </a:ln>
        </p:spPr>
      </p:pic>
      <p:sp>
        <p:nvSpPr>
          <p:cNvPr id="374" name="Tekstvak 14"/>
          <p:cNvSpPr/>
          <p:nvPr/>
        </p:nvSpPr>
        <p:spPr>
          <a:xfrm>
            <a:off x="12478680" y="-36000"/>
            <a:ext cx="2087640" cy="488592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defTabSz="914400">
              <a:lnSpc>
                <a:spcPct val="120000"/>
              </a:lnSpc>
            </a:pPr>
            <a:r>
              <a:rPr lang="nl-NL" sz="1000" b="1" strike="noStrike" cap="all" spc="-1">
                <a:solidFill>
                  <a:schemeClr val="dk2"/>
                </a:solidFill>
                <a:latin typeface="Arial"/>
              </a:rPr>
              <a:t>FOTO INVOEGEN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Klik op het afbeeldings-pictogram in het midden van het fotovak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VERVANGEN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Verwijder de foto door op </a:t>
            </a:r>
            <a:r>
              <a:rPr lang="nl-NL" sz="900" b="0" strike="noStrike" spc="-1">
                <a:solidFill>
                  <a:srgbClr val="515F67"/>
                </a:solidFill>
                <a:latin typeface="Arial Black"/>
              </a:rPr>
              <a:t>Delete</a:t>
            </a:r>
            <a:r>
              <a:rPr lang="nl-NL" sz="900" b="1" strike="noStrike" spc="-1">
                <a:solidFill>
                  <a:srgbClr val="515F67"/>
                </a:solidFill>
                <a:latin typeface="Arial"/>
              </a:rPr>
              <a:t> </a:t>
            </a:r>
            <a:r>
              <a:rPr lang="nl-NL" sz="900" b="0" strike="noStrike" spc="-1">
                <a:solidFill>
                  <a:srgbClr val="515F67"/>
                </a:solidFill>
                <a:latin typeface="Arial"/>
              </a:rPr>
              <a:t>te drukken.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afbeeldings-pictogram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BIJSNIJDEN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br>
              <a:rPr sz="900"/>
            </a:br>
            <a:r>
              <a:rPr lang="nl-NL" sz="900" b="0" strike="noStrike" spc="-1">
                <a:solidFill>
                  <a:srgbClr val="515F67"/>
                </a:solidFill>
                <a:latin typeface="Arial"/>
              </a:rPr>
              <a:t>De tab ‘Afbeeldingsopmaak’ verschijnt.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Bijsnijden</a:t>
            </a:r>
            <a:r>
              <a:rPr lang="nl-NL" sz="900" b="0" strike="noStrike" spc="-1">
                <a:solidFill>
                  <a:srgbClr val="515F67"/>
                </a:solidFill>
                <a:latin typeface="Arial"/>
              </a:rPr>
              <a:t>.</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optie </a:t>
            </a:r>
            <a:r>
              <a:rPr lang="nl-NL" sz="900" b="0" strike="noStrike" spc="-1">
                <a:solidFill>
                  <a:srgbClr val="515F67"/>
                </a:solidFill>
                <a:latin typeface="Arial Black"/>
              </a:rPr>
              <a:t>Opvullen</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Houd eventueel de </a:t>
            </a:r>
            <a:r>
              <a:rPr lang="nl-NL" sz="900" b="0" strike="noStrike" spc="-1">
                <a:solidFill>
                  <a:srgbClr val="515F67"/>
                </a:solidFill>
                <a:latin typeface="Arial Black"/>
              </a:rPr>
              <a:t>Shift-toets</a:t>
            </a:r>
            <a:r>
              <a:rPr lang="nl-NL" sz="900" b="0" strike="noStrike" spc="-1">
                <a:solidFill>
                  <a:srgbClr val="515F67"/>
                </a:solidFill>
                <a:latin typeface="Arial"/>
              </a:rPr>
              <a:t> ingedrukt en sleep de foto zodat het juiste deel van de foto wordt getoond. </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naast de dia.</a:t>
            </a:r>
            <a:endParaRPr lang="nl-NL" sz="9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1EDDE92F-96D4-4EB4-9903-A45DB2AA4F88}" type="slidenum">
              <a:t>‹nr.›</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Titel en object (wit+2/3 foto)">
    <p:bg>
      <p:bgPr>
        <a:solidFill>
          <a:srgbClr val="FFFFFF"/>
        </a:solidFill>
        <a:effectLst/>
      </p:bgPr>
    </p:bg>
    <p:spTree>
      <p:nvGrpSpPr>
        <p:cNvPr id="1" name=""/>
        <p:cNvGrpSpPr/>
        <p:nvPr/>
      </p:nvGrpSpPr>
      <p:grpSpPr>
        <a:xfrm>
          <a:off x="0" y="0"/>
          <a:ext cx="0" cy="0"/>
          <a:chOff x="0" y="0"/>
          <a:chExt cx="0" cy="0"/>
        </a:xfrm>
      </p:grpSpPr>
      <p:pic>
        <p:nvPicPr>
          <p:cNvPr id="375" name="Afbeelding 3"/>
          <p:cNvPicPr/>
          <p:nvPr/>
        </p:nvPicPr>
        <p:blipFill>
          <a:blip r:embed="rId2"/>
          <a:stretch/>
        </p:blipFill>
        <p:spPr>
          <a:xfrm>
            <a:off x="0" y="0"/>
            <a:ext cx="12191760" cy="572760"/>
          </a:xfrm>
          <a:prstGeom prst="rect">
            <a:avLst/>
          </a:prstGeom>
          <a:noFill/>
          <a:ln w="0">
            <a:noFill/>
          </a:ln>
        </p:spPr>
      </p:pic>
      <p:sp>
        <p:nvSpPr>
          <p:cNvPr id="376"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377" name="Afbeelding 13"/>
          <p:cNvPicPr/>
          <p:nvPr/>
        </p:nvPicPr>
        <p:blipFill>
          <a:blip r:embed="rId3"/>
          <a:stretch/>
        </p:blipFill>
        <p:spPr>
          <a:xfrm>
            <a:off x="-2115360" y="1359720"/>
            <a:ext cx="428400" cy="657000"/>
          </a:xfrm>
          <a:prstGeom prst="rect">
            <a:avLst/>
          </a:prstGeom>
          <a:noFill/>
          <a:ln w="0">
            <a:noFill/>
          </a:ln>
        </p:spPr>
      </p:pic>
      <p:pic>
        <p:nvPicPr>
          <p:cNvPr id="378" name="Afbeelding 15"/>
          <p:cNvPicPr/>
          <p:nvPr/>
        </p:nvPicPr>
        <p:blipFill>
          <a:blip r:embed="rId4"/>
          <a:stretch/>
        </p:blipFill>
        <p:spPr>
          <a:xfrm>
            <a:off x="-2115360" y="6262920"/>
            <a:ext cx="1456920" cy="523440"/>
          </a:xfrm>
          <a:prstGeom prst="rect">
            <a:avLst/>
          </a:prstGeom>
          <a:noFill/>
          <a:ln w="0">
            <a:noFill/>
          </a:ln>
        </p:spPr>
      </p:pic>
      <p:cxnSp>
        <p:nvCxnSpPr>
          <p:cNvPr id="379"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380"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381"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382"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383"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384"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385"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386"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387"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388" name="Afbeelding 19"/>
          <p:cNvPicPr/>
          <p:nvPr/>
        </p:nvPicPr>
        <p:blipFill>
          <a:blip r:embed="rId6"/>
          <a:stretch/>
        </p:blipFill>
        <p:spPr>
          <a:xfrm>
            <a:off x="303480" y="6201360"/>
            <a:ext cx="1151640" cy="445320"/>
          </a:xfrm>
          <a:prstGeom prst="rect">
            <a:avLst/>
          </a:prstGeom>
          <a:noFill/>
          <a:ln w="0">
            <a:noFill/>
          </a:ln>
        </p:spPr>
      </p:pic>
      <p:sp>
        <p:nvSpPr>
          <p:cNvPr id="389" name="PlaceHolder 1"/>
          <p:cNvSpPr>
            <a:spLocks noGrp="1"/>
          </p:cNvSpPr>
          <p:nvPr>
            <p:ph type="sldNum" idx="47"/>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68F011CF-1E0F-4A19-972E-639BA0D5C9CB}"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390" name="Rechthoek 3"/>
          <p:cNvSpPr/>
          <p:nvPr/>
        </p:nvSpPr>
        <p:spPr>
          <a:xfrm>
            <a:off x="0" y="0"/>
            <a:ext cx="12191760" cy="59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nl-NL" sz="1800" b="0" strike="noStrike" spc="-1">
              <a:solidFill>
                <a:schemeClr val="lt1"/>
              </a:solidFill>
              <a:latin typeface="Arial"/>
            </a:endParaRPr>
          </a:p>
        </p:txBody>
      </p:sp>
      <p:sp>
        <p:nvSpPr>
          <p:cNvPr id="391" name="PlaceHolder 2"/>
          <p:cNvSpPr>
            <a:spLocks noGrp="1"/>
          </p:cNvSpPr>
          <p:nvPr>
            <p:ph type="body"/>
          </p:nvPr>
        </p:nvSpPr>
        <p:spPr>
          <a:xfrm>
            <a:off x="4079880" y="0"/>
            <a:ext cx="8111520" cy="6857640"/>
          </a:xfrm>
          <a:prstGeom prst="rect">
            <a:avLst/>
          </a:prstGeom>
          <a:solidFill>
            <a:schemeClr val="lt1">
              <a:lumMod val="95000"/>
            </a:schemeClr>
          </a:solidFill>
          <a:ln w="0">
            <a:noFill/>
          </a:ln>
        </p:spPr>
        <p:txBody>
          <a:bodyPr lIns="90000" tIns="45000" rIns="90000" bIns="45000" anchor="t">
            <a:normAutofit/>
          </a:bodyPr>
          <a:lstStyle/>
          <a:p>
            <a:pPr indent="0" algn="ctr" defTabSz="914400">
              <a:lnSpc>
                <a:spcPct val="100000"/>
              </a:lnSpc>
              <a:buNone/>
              <a:tabLst>
                <a:tab pos="0" algn="l"/>
              </a:tabLst>
            </a:pPr>
            <a:r>
              <a:rPr lang="nl-NL" sz="1200" b="0" strike="noStrike" spc="-1">
                <a:solidFill>
                  <a:schemeClr val="dk1"/>
                </a:solidFill>
                <a:latin typeface="Arial"/>
              </a:rPr>
              <a:t>Klik op het </a:t>
            </a:r>
            <a:br>
              <a:rPr sz="1200"/>
            </a:br>
            <a:r>
              <a:rPr lang="nl-NL" sz="1200" b="0" strike="noStrike" spc="-1">
                <a:solidFill>
                  <a:schemeClr val="dk1"/>
                </a:solidFill>
                <a:latin typeface="Arial"/>
              </a:rPr>
              <a:t>afbeeldingspictogram en </a:t>
            </a:r>
            <a:br>
              <a:rPr sz="1200"/>
            </a:br>
            <a:r>
              <a:rPr lang="nl-NL" sz="1200" b="0" strike="noStrike" spc="-1">
                <a:solidFill>
                  <a:schemeClr val="dk1"/>
                </a:solidFill>
                <a:latin typeface="Arial"/>
              </a:rPr>
              <a:t>voeg je eigen foto in.</a:t>
            </a:r>
          </a:p>
        </p:txBody>
      </p:sp>
      <p:sp>
        <p:nvSpPr>
          <p:cNvPr id="392" name="Tekstvak 10"/>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TITEL en object (wit+2/3 foto)</a:t>
            </a:r>
            <a:endParaRPr lang="nl-NL" sz="1000" b="0" strike="noStrike" spc="-1">
              <a:solidFill>
                <a:srgbClr val="000000"/>
              </a:solidFill>
              <a:latin typeface="Calibri"/>
            </a:endParaRPr>
          </a:p>
        </p:txBody>
      </p:sp>
      <p:pic>
        <p:nvPicPr>
          <p:cNvPr id="393" name="Afbeelding 12"/>
          <p:cNvPicPr/>
          <p:nvPr/>
        </p:nvPicPr>
        <p:blipFill>
          <a:blip r:embed="rId7"/>
          <a:stretch/>
        </p:blipFill>
        <p:spPr>
          <a:xfrm>
            <a:off x="12655800" y="3048120"/>
            <a:ext cx="533160" cy="657000"/>
          </a:xfrm>
          <a:prstGeom prst="rect">
            <a:avLst/>
          </a:prstGeom>
          <a:noFill/>
          <a:ln w="0">
            <a:noFill/>
          </a:ln>
        </p:spPr>
      </p:pic>
      <p:pic>
        <p:nvPicPr>
          <p:cNvPr id="394" name="Afbeelding 13"/>
          <p:cNvPicPr/>
          <p:nvPr/>
        </p:nvPicPr>
        <p:blipFill>
          <a:blip r:embed="rId7"/>
          <a:stretch/>
        </p:blipFill>
        <p:spPr>
          <a:xfrm>
            <a:off x="12655800" y="3048120"/>
            <a:ext cx="533160" cy="657000"/>
          </a:xfrm>
          <a:prstGeom prst="rect">
            <a:avLst/>
          </a:prstGeom>
          <a:noFill/>
          <a:ln w="0">
            <a:noFill/>
          </a:ln>
        </p:spPr>
      </p:pic>
      <p:pic>
        <p:nvPicPr>
          <p:cNvPr id="395" name="Afbeelding 14"/>
          <p:cNvPicPr/>
          <p:nvPr/>
        </p:nvPicPr>
        <p:blipFill>
          <a:blip r:embed="rId7"/>
          <a:stretch/>
        </p:blipFill>
        <p:spPr>
          <a:xfrm>
            <a:off x="12655800" y="3048120"/>
            <a:ext cx="533160" cy="657000"/>
          </a:xfrm>
          <a:prstGeom prst="rect">
            <a:avLst/>
          </a:prstGeom>
          <a:noFill/>
          <a:ln w="0">
            <a:noFill/>
          </a:ln>
        </p:spPr>
      </p:pic>
      <p:sp>
        <p:nvSpPr>
          <p:cNvPr id="396" name="Tekstvak 15"/>
          <p:cNvSpPr/>
          <p:nvPr/>
        </p:nvSpPr>
        <p:spPr>
          <a:xfrm>
            <a:off x="12478680" y="-36000"/>
            <a:ext cx="2087640" cy="488592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defTabSz="914400">
              <a:lnSpc>
                <a:spcPct val="120000"/>
              </a:lnSpc>
            </a:pPr>
            <a:r>
              <a:rPr lang="nl-NL" sz="1000" b="1" strike="noStrike" cap="all" spc="-1">
                <a:solidFill>
                  <a:schemeClr val="dk2"/>
                </a:solidFill>
                <a:latin typeface="Arial"/>
              </a:rPr>
              <a:t>FOTO INVOEGEN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Klik op het afbeeldings-pictogram in het midden van het fotovak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VERVANGEN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Verwijder de foto door op </a:t>
            </a:r>
            <a:r>
              <a:rPr lang="nl-NL" sz="900" b="0" strike="noStrike" spc="-1">
                <a:solidFill>
                  <a:srgbClr val="515F67"/>
                </a:solidFill>
                <a:latin typeface="Arial Black"/>
              </a:rPr>
              <a:t>Delete</a:t>
            </a:r>
            <a:r>
              <a:rPr lang="nl-NL" sz="900" b="1" strike="noStrike" spc="-1">
                <a:solidFill>
                  <a:srgbClr val="515F67"/>
                </a:solidFill>
                <a:latin typeface="Arial"/>
              </a:rPr>
              <a:t> </a:t>
            </a:r>
            <a:r>
              <a:rPr lang="nl-NL" sz="900" b="0" strike="noStrike" spc="-1">
                <a:solidFill>
                  <a:srgbClr val="515F67"/>
                </a:solidFill>
                <a:latin typeface="Arial"/>
              </a:rPr>
              <a:t>te drukken.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afbeeldings-pictogram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BIJSNIJDEN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br>
              <a:rPr sz="900"/>
            </a:br>
            <a:r>
              <a:rPr lang="nl-NL" sz="900" b="0" strike="noStrike" spc="-1">
                <a:solidFill>
                  <a:srgbClr val="515F67"/>
                </a:solidFill>
                <a:latin typeface="Arial"/>
              </a:rPr>
              <a:t>De tab ‘Afbeeldingsopmaak’ verschijnt.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Bijsnijden</a:t>
            </a:r>
            <a:r>
              <a:rPr lang="nl-NL" sz="900" b="0" strike="noStrike" spc="-1">
                <a:solidFill>
                  <a:srgbClr val="515F67"/>
                </a:solidFill>
                <a:latin typeface="Arial"/>
              </a:rPr>
              <a:t>.</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optie </a:t>
            </a:r>
            <a:r>
              <a:rPr lang="nl-NL" sz="900" b="0" strike="noStrike" spc="-1">
                <a:solidFill>
                  <a:srgbClr val="515F67"/>
                </a:solidFill>
                <a:latin typeface="Arial Black"/>
              </a:rPr>
              <a:t>Opvullen</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Houd eventueel de </a:t>
            </a:r>
            <a:r>
              <a:rPr lang="nl-NL" sz="900" b="0" strike="noStrike" spc="-1">
                <a:solidFill>
                  <a:srgbClr val="515F67"/>
                </a:solidFill>
                <a:latin typeface="Arial Black"/>
              </a:rPr>
              <a:t>Shift-toets</a:t>
            </a:r>
            <a:r>
              <a:rPr lang="nl-NL" sz="900" b="0" strike="noStrike" spc="-1">
                <a:solidFill>
                  <a:srgbClr val="515F67"/>
                </a:solidFill>
                <a:latin typeface="Arial"/>
              </a:rPr>
              <a:t> ingedrukt en sleep de foto zodat het juiste deel van de foto wordt getoond. </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naast de dia.</a:t>
            </a:r>
            <a:endParaRPr lang="nl-NL" sz="900" b="0" strike="noStrike" spc="-1">
              <a:solidFill>
                <a:srgbClr val="000000"/>
              </a:solidFill>
              <a:latin typeface="Calibri"/>
            </a:endParaRPr>
          </a:p>
        </p:txBody>
      </p:sp>
      <p:sp>
        <p:nvSpPr>
          <p:cNvPr id="397" name="PlaceHolder 3"/>
          <p:cNvSpPr>
            <a:spLocks noGrp="1"/>
          </p:cNvSpPr>
          <p:nvPr>
            <p:ph type="title"/>
          </p:nvPr>
        </p:nvSpPr>
        <p:spPr>
          <a:xfrm>
            <a:off x="672120" y="1026000"/>
            <a:ext cx="3120840" cy="665640"/>
          </a:xfrm>
          <a:prstGeom prst="rect">
            <a:avLst/>
          </a:prstGeom>
          <a:noFill/>
          <a:ln w="0">
            <a:noFill/>
          </a:ln>
        </p:spPr>
        <p:txBody>
          <a:bodyPr lIns="0" tIns="0" rIns="0" bIns="0" anchor="t">
            <a:noAutofit/>
          </a:bodyPr>
          <a:lstStyle/>
          <a:p>
            <a:pPr indent="0" defTabSz="914400">
              <a:lnSpc>
                <a:spcPct val="90000"/>
              </a:lnSpc>
              <a:buNone/>
            </a:pPr>
            <a:r>
              <a:rPr lang="nl-NL" sz="2500" b="1" strike="noStrike" spc="-1">
                <a:solidFill>
                  <a:schemeClr val="accent1"/>
                </a:solidFill>
                <a:latin typeface="Arial"/>
              </a:rPr>
              <a:t>Klik om stijl te bewerken</a:t>
            </a:r>
            <a:endParaRPr lang="nl-NL" sz="2500" b="0" strike="noStrike" spc="-1">
              <a:solidFill>
                <a:schemeClr val="dk1"/>
              </a:solidFill>
              <a:latin typeface="Arial"/>
            </a:endParaRPr>
          </a:p>
        </p:txBody>
      </p:sp>
      <p:sp>
        <p:nvSpPr>
          <p:cNvPr id="398" name="PlaceHolder 4"/>
          <p:cNvSpPr>
            <a:spLocks noGrp="1"/>
          </p:cNvSpPr>
          <p:nvPr>
            <p:ph type="body"/>
          </p:nvPr>
        </p:nvSpPr>
        <p:spPr>
          <a:xfrm>
            <a:off x="671040" y="1764000"/>
            <a:ext cx="3120840" cy="4139640"/>
          </a:xfrm>
          <a:prstGeom prst="rect">
            <a:avLst/>
          </a:prstGeom>
          <a:noFill/>
          <a:ln w="0">
            <a:noFill/>
          </a:ln>
        </p:spPr>
        <p:txBody>
          <a:bodyPr lIns="0" tIns="0" rIns="0" bIns="0" anchor="t">
            <a:noAutofit/>
          </a:bodyPr>
          <a:lstStyle/>
          <a:p>
            <a:pPr marL="288000" indent="-288000" defTabSz="914400">
              <a:lnSpc>
                <a:spcPct val="100000"/>
              </a:lnSpc>
              <a:buClr>
                <a:srgbClr val="000000"/>
              </a:buClr>
              <a:buFont typeface="Arial"/>
              <a:buChar char="-"/>
            </a:pPr>
            <a:r>
              <a:rPr lang="nl-NL" sz="2000" b="0" strike="noStrike" spc="-1">
                <a:solidFill>
                  <a:schemeClr val="dk1"/>
                </a:solidFill>
                <a:latin typeface="Arial"/>
              </a:rPr>
              <a:t>Klikken om de tekststijl van het model te bewerken</a:t>
            </a:r>
          </a:p>
          <a:p>
            <a:pPr marL="576000" lvl="1" indent="-288000" defTabSz="914400">
              <a:lnSpc>
                <a:spcPct val="100000"/>
              </a:lnSpc>
              <a:buClr>
                <a:srgbClr val="000000"/>
              </a:buClr>
              <a:buFont typeface="Arial"/>
              <a:buChar char="-"/>
            </a:pPr>
            <a:r>
              <a:rPr lang="nl-NL" sz="2000" b="0" strike="noStrike" spc="-1">
                <a:solidFill>
                  <a:schemeClr val="dk1"/>
                </a:solidFill>
                <a:latin typeface="Arial"/>
              </a:rPr>
              <a:t>Tweede niveau</a:t>
            </a:r>
          </a:p>
          <a:p>
            <a:pPr marL="864000" lvl="2" indent="-288000" defTabSz="914400">
              <a:lnSpc>
                <a:spcPct val="100000"/>
              </a:lnSpc>
              <a:buClr>
                <a:srgbClr val="000000"/>
              </a:buClr>
              <a:buFont typeface="Arial"/>
              <a:buChar char="-"/>
            </a:pPr>
            <a:r>
              <a:rPr lang="nl-NL" sz="2000" b="0" strike="noStrike" spc="-1">
                <a:solidFill>
                  <a:schemeClr val="dk1"/>
                </a:solidFill>
                <a:latin typeface="Arial"/>
              </a:rPr>
              <a:t>Derde niveau</a:t>
            </a:r>
          </a:p>
          <a:p>
            <a:pPr marL="1152000" lvl="3" indent="-288000" defTabSz="914400">
              <a:lnSpc>
                <a:spcPct val="100000"/>
              </a:lnSpc>
              <a:buClr>
                <a:srgbClr val="000000"/>
              </a:buClr>
              <a:buFont typeface="Arial"/>
              <a:buChar char="-"/>
            </a:pPr>
            <a:r>
              <a:rPr lang="nl-NL" sz="2000" b="0" strike="noStrike" spc="-1">
                <a:solidFill>
                  <a:schemeClr val="dk1"/>
                </a:solidFill>
                <a:latin typeface="Arial"/>
              </a:rPr>
              <a:t>Vierde niveau</a:t>
            </a:r>
          </a:p>
          <a:p>
            <a:pPr marL="1440000" lvl="4" indent="-288000" defTabSz="914400">
              <a:lnSpc>
                <a:spcPct val="100000"/>
              </a:lnSpc>
              <a:buClr>
                <a:srgbClr val="000000"/>
              </a:buClr>
              <a:buFont typeface="Arial"/>
              <a:buChar char="-"/>
            </a:pPr>
            <a:r>
              <a:rPr lang="nl-NL" sz="2000" b="0" strike="noStrike" spc="-1">
                <a:solidFill>
                  <a:schemeClr val="dk1"/>
                </a:solidFill>
                <a:latin typeface="Arial"/>
              </a:rPr>
              <a:t>Vijfde niveau</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en object (groen)">
    <p:bg>
      <p:bgPr>
        <a:solidFill>
          <a:srgbClr val="FFFFFF"/>
        </a:solidFill>
        <a:effectLst/>
      </p:bgPr>
    </p:bg>
    <p:spTree>
      <p:nvGrpSpPr>
        <p:cNvPr id="1" name=""/>
        <p:cNvGrpSpPr/>
        <p:nvPr/>
      </p:nvGrpSpPr>
      <p:grpSpPr>
        <a:xfrm>
          <a:off x="0" y="0"/>
          <a:ext cx="0" cy="0"/>
          <a:chOff x="0" y="0"/>
          <a:chExt cx="0" cy="0"/>
        </a:xfrm>
      </p:grpSpPr>
      <p:pic>
        <p:nvPicPr>
          <p:cNvPr id="399" name="Afbeelding 3"/>
          <p:cNvPicPr/>
          <p:nvPr/>
        </p:nvPicPr>
        <p:blipFill>
          <a:blip r:embed="rId2"/>
          <a:stretch/>
        </p:blipFill>
        <p:spPr>
          <a:xfrm>
            <a:off x="0" y="0"/>
            <a:ext cx="12191760" cy="572760"/>
          </a:xfrm>
          <a:prstGeom prst="rect">
            <a:avLst/>
          </a:prstGeom>
          <a:noFill/>
          <a:ln w="0">
            <a:noFill/>
          </a:ln>
        </p:spPr>
      </p:pic>
      <p:sp>
        <p:nvSpPr>
          <p:cNvPr id="400"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401" name="Afbeelding 13"/>
          <p:cNvPicPr/>
          <p:nvPr/>
        </p:nvPicPr>
        <p:blipFill>
          <a:blip r:embed="rId3"/>
          <a:stretch/>
        </p:blipFill>
        <p:spPr>
          <a:xfrm>
            <a:off x="-2115360" y="1359720"/>
            <a:ext cx="428400" cy="657000"/>
          </a:xfrm>
          <a:prstGeom prst="rect">
            <a:avLst/>
          </a:prstGeom>
          <a:noFill/>
          <a:ln w="0">
            <a:noFill/>
          </a:ln>
        </p:spPr>
      </p:pic>
      <p:pic>
        <p:nvPicPr>
          <p:cNvPr id="402" name="Afbeelding 15"/>
          <p:cNvPicPr/>
          <p:nvPr/>
        </p:nvPicPr>
        <p:blipFill>
          <a:blip r:embed="rId4"/>
          <a:stretch/>
        </p:blipFill>
        <p:spPr>
          <a:xfrm>
            <a:off x="-2115360" y="6262920"/>
            <a:ext cx="1456920" cy="523440"/>
          </a:xfrm>
          <a:prstGeom prst="rect">
            <a:avLst/>
          </a:prstGeom>
          <a:noFill/>
          <a:ln w="0">
            <a:noFill/>
          </a:ln>
        </p:spPr>
      </p:pic>
      <p:cxnSp>
        <p:nvCxnSpPr>
          <p:cNvPr id="403"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404"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405"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406"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407"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408"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409"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410"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411"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412" name="Afbeelding 19"/>
          <p:cNvPicPr/>
          <p:nvPr/>
        </p:nvPicPr>
        <p:blipFill>
          <a:blip r:embed="rId6"/>
          <a:stretch/>
        </p:blipFill>
        <p:spPr>
          <a:xfrm>
            <a:off x="303480" y="6201360"/>
            <a:ext cx="1151640" cy="445320"/>
          </a:xfrm>
          <a:prstGeom prst="rect">
            <a:avLst/>
          </a:prstGeom>
          <a:noFill/>
          <a:ln w="0">
            <a:noFill/>
          </a:ln>
        </p:spPr>
      </p:pic>
      <p:sp>
        <p:nvSpPr>
          <p:cNvPr id="413" name="Rechthoek 3"/>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nl-NL" sz="1800" b="0" strike="noStrike" spc="-1">
              <a:solidFill>
                <a:schemeClr val="lt1"/>
              </a:solidFill>
              <a:latin typeface="Arial"/>
            </a:endParaRPr>
          </a:p>
        </p:txBody>
      </p:sp>
      <p:sp>
        <p:nvSpPr>
          <p:cNvPr id="414" name="PlaceHolder 1"/>
          <p:cNvSpPr>
            <a:spLocks noGrp="1"/>
          </p:cNvSpPr>
          <p:nvPr>
            <p:ph type="title"/>
          </p:nvPr>
        </p:nvSpPr>
        <p:spPr>
          <a:xfrm>
            <a:off x="672120" y="1026000"/>
            <a:ext cx="10415520" cy="665640"/>
          </a:xfrm>
          <a:prstGeom prst="rect">
            <a:avLst/>
          </a:prstGeom>
          <a:noFill/>
          <a:ln w="0">
            <a:noFill/>
          </a:ln>
        </p:spPr>
        <p:txBody>
          <a:bodyPr lIns="0" tIns="0" rIns="0" bIns="0" anchor="t">
            <a:noAutofit/>
          </a:bodyPr>
          <a:lstStyle/>
          <a:p>
            <a:pPr indent="0" defTabSz="914400">
              <a:lnSpc>
                <a:spcPct val="90000"/>
              </a:lnSpc>
              <a:buNone/>
            </a:pPr>
            <a:r>
              <a:rPr lang="nl-NL" sz="2500" b="1" strike="noStrike" spc="-1">
                <a:solidFill>
                  <a:schemeClr val="lt1"/>
                </a:solidFill>
                <a:latin typeface="Arial"/>
              </a:rPr>
              <a:t>Klik om stijl te bewerken</a:t>
            </a:r>
            <a:endParaRPr lang="nl-NL" sz="2500" b="0" strike="noStrike" spc="-1">
              <a:solidFill>
                <a:schemeClr val="dk1"/>
              </a:solidFill>
              <a:latin typeface="Arial"/>
            </a:endParaRPr>
          </a:p>
        </p:txBody>
      </p:sp>
      <p:sp>
        <p:nvSpPr>
          <p:cNvPr id="415" name="PlaceHolder 2"/>
          <p:cNvSpPr>
            <a:spLocks noGrp="1"/>
          </p:cNvSpPr>
          <p:nvPr>
            <p:ph type="body"/>
          </p:nvPr>
        </p:nvSpPr>
        <p:spPr>
          <a:xfrm>
            <a:off x="672120" y="1764000"/>
            <a:ext cx="10415520" cy="4139640"/>
          </a:xfrm>
          <a:prstGeom prst="rect">
            <a:avLst/>
          </a:prstGeom>
          <a:noFill/>
          <a:ln w="0">
            <a:noFill/>
          </a:ln>
        </p:spPr>
        <p:txBody>
          <a:bodyPr lIns="0" tIns="0" rIns="0" bIns="0" anchor="t">
            <a:noAutofit/>
          </a:bodyPr>
          <a:lstStyle/>
          <a:p>
            <a:pPr marL="288000" indent="-288000" defTabSz="914400">
              <a:lnSpc>
                <a:spcPct val="100000"/>
              </a:lnSpc>
              <a:buClr>
                <a:srgbClr val="FFFFFF"/>
              </a:buClr>
              <a:buFont typeface="Arial"/>
              <a:buChar char="-"/>
            </a:pPr>
            <a:r>
              <a:rPr lang="nl-NL" sz="2000" b="0" strike="noStrike" spc="-1">
                <a:solidFill>
                  <a:schemeClr val="lt1"/>
                </a:solidFill>
                <a:latin typeface="Arial"/>
              </a:rPr>
              <a:t>Klikken om de tekststijl van het model te bewerken</a:t>
            </a:r>
            <a:endParaRPr lang="nl-NL" sz="2000" b="0" strike="noStrike" spc="-1">
              <a:solidFill>
                <a:schemeClr val="dk1"/>
              </a:solidFill>
              <a:latin typeface="Arial"/>
            </a:endParaRPr>
          </a:p>
          <a:p>
            <a:pPr marL="576000" lvl="1" indent="-288000" defTabSz="914400">
              <a:lnSpc>
                <a:spcPct val="100000"/>
              </a:lnSpc>
              <a:buClr>
                <a:srgbClr val="FFFFFF"/>
              </a:buClr>
              <a:buFont typeface="Arial"/>
              <a:buChar char="-"/>
            </a:pPr>
            <a:r>
              <a:rPr lang="nl-NL" sz="2000" b="0" strike="noStrike" spc="-1">
                <a:solidFill>
                  <a:schemeClr val="lt1"/>
                </a:solidFill>
                <a:latin typeface="Arial"/>
              </a:rPr>
              <a:t>Tweede niveau</a:t>
            </a:r>
            <a:endParaRPr lang="nl-NL" sz="2000" b="0" strike="noStrike" spc="-1">
              <a:solidFill>
                <a:schemeClr val="dk1"/>
              </a:solidFill>
              <a:latin typeface="Arial"/>
            </a:endParaRPr>
          </a:p>
          <a:p>
            <a:pPr marL="864000" lvl="2" indent="-288000" defTabSz="914400">
              <a:lnSpc>
                <a:spcPct val="100000"/>
              </a:lnSpc>
              <a:buClr>
                <a:srgbClr val="FFFFFF"/>
              </a:buClr>
              <a:buFont typeface="Arial"/>
              <a:buChar char="-"/>
            </a:pPr>
            <a:r>
              <a:rPr lang="nl-NL" sz="2000" b="0" strike="noStrike" spc="-1">
                <a:solidFill>
                  <a:schemeClr val="lt1"/>
                </a:solidFill>
                <a:latin typeface="Arial"/>
              </a:rPr>
              <a:t>Derde niveau</a:t>
            </a:r>
            <a:endParaRPr lang="nl-NL" sz="2000" b="0" strike="noStrike" spc="-1">
              <a:solidFill>
                <a:schemeClr val="dk1"/>
              </a:solidFill>
              <a:latin typeface="Arial"/>
            </a:endParaRPr>
          </a:p>
          <a:p>
            <a:pPr marL="1152000" lvl="3" indent="-288000" defTabSz="914400">
              <a:lnSpc>
                <a:spcPct val="100000"/>
              </a:lnSpc>
              <a:buClr>
                <a:srgbClr val="FFFFFF"/>
              </a:buClr>
              <a:buFont typeface="Arial"/>
              <a:buChar char="-"/>
            </a:pPr>
            <a:r>
              <a:rPr lang="nl-NL" sz="2000" b="0" strike="noStrike" spc="-1">
                <a:solidFill>
                  <a:schemeClr val="lt1"/>
                </a:solidFill>
                <a:latin typeface="Arial"/>
              </a:rPr>
              <a:t>Vierde niveau</a:t>
            </a:r>
            <a:endParaRPr lang="nl-NL" sz="2000" b="0" strike="noStrike" spc="-1">
              <a:solidFill>
                <a:schemeClr val="dk1"/>
              </a:solidFill>
              <a:latin typeface="Arial"/>
            </a:endParaRPr>
          </a:p>
          <a:p>
            <a:pPr marL="1440000" lvl="4" indent="-288000" defTabSz="914400">
              <a:lnSpc>
                <a:spcPct val="100000"/>
              </a:lnSpc>
              <a:buClr>
                <a:srgbClr val="FFFFFF"/>
              </a:buClr>
              <a:buFont typeface="Arial"/>
              <a:buChar char="-"/>
            </a:pPr>
            <a:r>
              <a:rPr lang="nl-NL" sz="2000" b="0" strike="noStrike" spc="-1">
                <a:solidFill>
                  <a:schemeClr val="lt1"/>
                </a:solidFill>
                <a:latin typeface="Arial"/>
              </a:rPr>
              <a:t>Vijfde niveau</a:t>
            </a:r>
            <a:endParaRPr lang="nl-NL" sz="2000" b="0" strike="noStrike" spc="-1">
              <a:solidFill>
                <a:schemeClr val="dk1"/>
              </a:solidFill>
              <a:latin typeface="Arial"/>
            </a:endParaRPr>
          </a:p>
        </p:txBody>
      </p:sp>
      <p:sp>
        <p:nvSpPr>
          <p:cNvPr id="416" name="PlaceHolder 3"/>
          <p:cNvSpPr>
            <a:spLocks noGrp="1"/>
          </p:cNvSpPr>
          <p:nvPr>
            <p:ph type="sldNum" idx="48"/>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chemeClr val="lt1"/>
                </a:solidFill>
                <a:latin typeface="Arial"/>
              </a:defRPr>
            </a:lvl1pPr>
          </a:lstStyle>
          <a:p>
            <a:pPr indent="0" algn="r" defTabSz="914400">
              <a:lnSpc>
                <a:spcPct val="100000"/>
              </a:lnSpc>
              <a:buNone/>
            </a:pPr>
            <a:fld id="{9380D2B9-6FDB-4D9A-9D94-9CACD4FFF7CF}" type="slidenum">
              <a:rPr lang="nl-NL" sz="1000" b="0" strike="noStrike" spc="-1">
                <a:solidFill>
                  <a:schemeClr val="lt1"/>
                </a:solidFill>
                <a:latin typeface="Arial"/>
              </a:rPr>
              <a:t>‹nr.›</a:t>
            </a:fld>
            <a:endParaRPr lang="nl-NL" sz="1000" b="0" strike="noStrike" spc="-1">
              <a:solidFill>
                <a:srgbClr val="000000"/>
              </a:solidFill>
              <a:latin typeface="Calibri"/>
            </a:endParaRPr>
          </a:p>
        </p:txBody>
      </p:sp>
      <p:sp>
        <p:nvSpPr>
          <p:cNvPr id="417" name="Tekstvak 6"/>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TITEL en object (groen)</a:t>
            </a:r>
            <a:endParaRPr lang="nl-NL" sz="1000" b="0" strike="noStrike" spc="-1">
              <a:solidFill>
                <a:srgbClr val="000000"/>
              </a:solidFill>
              <a:latin typeface="Calibri"/>
            </a:endParaRPr>
          </a:p>
        </p:txBody>
      </p:sp>
      <p:pic>
        <p:nvPicPr>
          <p:cNvPr id="418" name="Afbeelding 12"/>
          <p:cNvPicPr/>
          <p:nvPr/>
        </p:nvPicPr>
        <p:blipFill>
          <a:blip r:embed="rId7"/>
          <a:stretch/>
        </p:blipFill>
        <p:spPr>
          <a:xfrm>
            <a:off x="303840" y="6201360"/>
            <a:ext cx="1150920" cy="445320"/>
          </a:xfrm>
          <a:prstGeom prst="rect">
            <a:avLst/>
          </a:prstGeom>
          <a:noFill/>
          <a:ln w="0">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Titel en object (groen+1/3 foto)">
    <p:bg>
      <p:bgPr>
        <a:solidFill>
          <a:srgbClr val="FFFFFF"/>
        </a:solidFill>
        <a:effectLst/>
      </p:bgPr>
    </p:bg>
    <p:spTree>
      <p:nvGrpSpPr>
        <p:cNvPr id="1" name=""/>
        <p:cNvGrpSpPr/>
        <p:nvPr/>
      </p:nvGrpSpPr>
      <p:grpSpPr>
        <a:xfrm>
          <a:off x="0" y="0"/>
          <a:ext cx="0" cy="0"/>
          <a:chOff x="0" y="0"/>
          <a:chExt cx="0" cy="0"/>
        </a:xfrm>
      </p:grpSpPr>
      <p:pic>
        <p:nvPicPr>
          <p:cNvPr id="419" name="Afbeelding 3"/>
          <p:cNvPicPr/>
          <p:nvPr/>
        </p:nvPicPr>
        <p:blipFill>
          <a:blip r:embed="rId2"/>
          <a:stretch/>
        </p:blipFill>
        <p:spPr>
          <a:xfrm>
            <a:off x="0" y="0"/>
            <a:ext cx="12191760" cy="572760"/>
          </a:xfrm>
          <a:prstGeom prst="rect">
            <a:avLst/>
          </a:prstGeom>
          <a:noFill/>
          <a:ln w="0">
            <a:noFill/>
          </a:ln>
        </p:spPr>
      </p:pic>
      <p:sp>
        <p:nvSpPr>
          <p:cNvPr id="420" name="Tekstvak 12"/>
          <p:cNvSpPr/>
          <p:nvPr/>
        </p:nvSpPr>
        <p:spPr>
          <a:xfrm>
            <a:off x="-2241000" y="-36000"/>
            <a:ext cx="2087640" cy="6306120"/>
          </a:xfrm>
          <a:prstGeom prst="roundRect">
            <a:avLst>
              <a:gd name="adj" fmla="val 5780"/>
            </a:avLst>
          </a:prstGeom>
          <a:noFill/>
          <a:ln w="19050">
            <a:noFill/>
          </a:ln>
        </p:spPr>
        <p:style>
          <a:lnRef idx="2">
            <a:schemeClr val="accent4">
              <a:shade val="50000"/>
            </a:schemeClr>
          </a:lnRef>
          <a:fillRef idx="1">
            <a:schemeClr val="accent4"/>
          </a:fillRef>
          <a:effectRef idx="0">
            <a:schemeClr val="accent4"/>
          </a:effectRef>
          <a:fontRef idx="minor"/>
        </p:style>
        <p:txBody>
          <a:bodyPr lIns="90000" tIns="50760" rIns="90000" bIns="50760" anchor="t">
            <a:spAutoFit/>
          </a:bodyPr>
          <a:lstStyle/>
          <a:p>
            <a:pPr defTabSz="914400">
              <a:lnSpc>
                <a:spcPct val="120000"/>
              </a:lnSpc>
            </a:pPr>
            <a:r>
              <a:rPr lang="nl-NL" sz="1000" b="1" strike="noStrike" cap="all" spc="-1">
                <a:solidFill>
                  <a:schemeClr val="dk2"/>
                </a:solidFill>
                <a:latin typeface="Arial"/>
              </a:rPr>
              <a:t>TAB START</a:t>
            </a: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endParaRPr lang="nl-NL" sz="1000" b="0" strike="noStrike" spc="-1">
              <a:solidFill>
                <a:srgbClr val="000000"/>
              </a:solidFill>
              <a:latin typeface="Calibri"/>
            </a:endParaRPr>
          </a:p>
          <a:p>
            <a:pPr defTabSz="914400">
              <a:lnSpc>
                <a:spcPct val="120000"/>
              </a:lnSpc>
            </a:pPr>
            <a:r>
              <a:rPr lang="nl-NL" sz="1000" b="1" strike="noStrike" cap="all" spc="-1">
                <a:solidFill>
                  <a:schemeClr val="dk2"/>
                </a:solidFill>
                <a:latin typeface="Arial"/>
              </a:rPr>
              <a:t>nieuwe DIA INVOEGEN</a:t>
            </a:r>
            <a:endParaRPr lang="nl-NL" sz="1000" b="0" strike="noStrike" spc="-1">
              <a:solidFill>
                <a:srgbClr val="000000"/>
              </a:solidFill>
              <a:latin typeface="Calibri"/>
            </a:endParaRPr>
          </a:p>
          <a:p>
            <a:pPr marL="536400" defTabSz="914400">
              <a:lnSpc>
                <a:spcPct val="120000"/>
              </a:lnSpc>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Nieuwe Dia </a:t>
            </a:r>
            <a:r>
              <a:rPr lang="nl-NL" sz="900" b="0" strike="noStrike" spc="-1">
                <a:solidFill>
                  <a:srgbClr val="515F67"/>
                </a:solidFill>
                <a:latin typeface="Arial"/>
              </a:rPr>
              <a:t>en kies de gewenste dia-indeling. </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ANDERE DIA-INDEling </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dia waarvan je de dia-indeling wilt wijzigen.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knop </a:t>
            </a:r>
            <a:r>
              <a:rPr lang="nl-NL" sz="900" b="0" strike="noStrike" spc="-1">
                <a:solidFill>
                  <a:srgbClr val="515F67"/>
                </a:solidFill>
                <a:latin typeface="Arial Black"/>
              </a:rPr>
              <a:t>Indeling</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Kies de gewenste indeling.</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DIA-INDELING HERSTELLEN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Het kan gebeuren dat je de tekst- of fotovakken per ongeluk hebt verplaatst, waardoor ze niet meer op de juiste positie staan.</a:t>
            </a:r>
            <a:endParaRPr lang="nl-NL" sz="9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Herstel dit door op de knop </a:t>
            </a:r>
            <a:r>
              <a:rPr lang="nl-NL" sz="900" b="1" strike="noStrike" spc="-1">
                <a:solidFill>
                  <a:srgbClr val="515F67"/>
                </a:solidFill>
                <a:latin typeface="Arial Black"/>
              </a:rPr>
              <a:t>Opnieuw</a:t>
            </a:r>
            <a:r>
              <a:rPr lang="nl-NL" sz="900" b="0" strike="noStrike" spc="-1">
                <a:solidFill>
                  <a:srgbClr val="515F67"/>
                </a:solidFill>
                <a:latin typeface="Arial Black"/>
              </a:rPr>
              <a:t> </a:t>
            </a:r>
            <a:r>
              <a:rPr lang="nl-NL" sz="900" b="1" strike="noStrike" spc="-1">
                <a:solidFill>
                  <a:srgbClr val="515F67"/>
                </a:solidFill>
                <a:latin typeface="Arial Black"/>
              </a:rPr>
              <a:t>instellen</a:t>
            </a:r>
            <a:r>
              <a:rPr lang="nl-NL" sz="900" b="1" strike="noStrike" spc="-1">
                <a:solidFill>
                  <a:srgbClr val="515F67"/>
                </a:solidFill>
                <a:latin typeface="Arial"/>
              </a:rPr>
              <a:t> </a:t>
            </a:r>
            <a:r>
              <a:rPr lang="nl-NL" sz="900" b="0" strike="noStrike" spc="-1">
                <a:solidFill>
                  <a:srgbClr val="515F67"/>
                </a:solidFill>
                <a:latin typeface="Arial"/>
              </a:rPr>
              <a:t>te klikken.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KOPIËREN VANUIT EEN OUDE PRESENTATIE</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Je kunt geen complete dia’s kopiëren vanuit presentaties met een </a:t>
            </a:r>
            <a:r>
              <a:rPr lang="nl-NL" sz="900" b="0" u="sng" strike="noStrike" spc="-1">
                <a:solidFill>
                  <a:srgbClr val="515F67"/>
                </a:solidFill>
                <a:uFillTx/>
                <a:latin typeface="Arial"/>
              </a:rPr>
              <a:t>andere</a:t>
            </a:r>
            <a:r>
              <a:rPr lang="nl-NL" sz="900" b="0" strike="noStrike" spc="-1">
                <a:solidFill>
                  <a:srgbClr val="515F67"/>
                </a:solidFill>
                <a:latin typeface="Arial"/>
              </a:rPr>
              <a:t> opmaak. Voeg in dat geval een nieuwe dia in en kopieer de tekst vanuit de ‘oude’ presentatie naar de nieuwe dia. Gebruik hieroor de knop </a:t>
            </a:r>
            <a:r>
              <a:rPr lang="nl-NL" sz="900" b="0" strike="noStrike" spc="-1">
                <a:solidFill>
                  <a:srgbClr val="515F67"/>
                </a:solidFill>
                <a:latin typeface="Arial Black"/>
              </a:rPr>
              <a:t>Plakken</a:t>
            </a:r>
            <a:r>
              <a:rPr lang="nl-NL" sz="900" b="0" strike="noStrike" spc="-1">
                <a:solidFill>
                  <a:srgbClr val="515F67"/>
                </a:solidFill>
                <a:latin typeface="Arial"/>
              </a:rPr>
              <a:t> en kies de optie </a:t>
            </a:r>
            <a:r>
              <a:rPr lang="nl-NL" sz="900" b="1" strike="noStrike" spc="-1">
                <a:solidFill>
                  <a:srgbClr val="515F67"/>
                </a:solidFill>
                <a:latin typeface="Arial Black"/>
              </a:rPr>
              <a:t>Alleen</a:t>
            </a:r>
            <a:r>
              <a:rPr lang="nl-NL" sz="900" b="0" strike="noStrike" spc="-1">
                <a:solidFill>
                  <a:srgbClr val="515F67"/>
                </a:solidFill>
                <a:latin typeface="Arial"/>
              </a:rPr>
              <a:t> </a:t>
            </a:r>
            <a:r>
              <a:rPr lang="nl-NL" sz="900" b="1" strike="noStrike" spc="-1">
                <a:solidFill>
                  <a:srgbClr val="515F67"/>
                </a:solidFill>
                <a:latin typeface="Arial Black"/>
              </a:rPr>
              <a:t>tekst</a:t>
            </a:r>
            <a:r>
              <a:rPr lang="nl-NL" sz="900" b="0" strike="noStrike" spc="-1">
                <a:solidFill>
                  <a:srgbClr val="515F67"/>
                </a:solidFill>
                <a:latin typeface="Arial"/>
              </a:rPr>
              <a:t> </a:t>
            </a:r>
            <a:r>
              <a:rPr lang="nl-NL" sz="900" b="1" strike="noStrike" spc="-1">
                <a:solidFill>
                  <a:srgbClr val="515F67"/>
                </a:solidFill>
                <a:latin typeface="Arial Black"/>
              </a:rPr>
              <a:t>behouden</a:t>
            </a:r>
            <a:r>
              <a:rPr lang="nl-NL" sz="900" b="0" strike="noStrike" spc="-1">
                <a:solidFill>
                  <a:srgbClr val="515F67"/>
                </a:solidFill>
                <a:latin typeface="Arial"/>
              </a:rPr>
              <a:t>.</a:t>
            </a:r>
            <a:endParaRPr lang="nl-NL" sz="900" b="0" strike="noStrike" spc="-1">
              <a:solidFill>
                <a:srgbClr val="000000"/>
              </a:solidFill>
              <a:latin typeface="Calibri"/>
            </a:endParaRPr>
          </a:p>
        </p:txBody>
      </p:sp>
      <p:pic>
        <p:nvPicPr>
          <p:cNvPr id="421" name="Afbeelding 13"/>
          <p:cNvPicPr/>
          <p:nvPr/>
        </p:nvPicPr>
        <p:blipFill>
          <a:blip r:embed="rId3"/>
          <a:stretch/>
        </p:blipFill>
        <p:spPr>
          <a:xfrm>
            <a:off x="-2115360" y="1359720"/>
            <a:ext cx="428400" cy="657000"/>
          </a:xfrm>
          <a:prstGeom prst="rect">
            <a:avLst/>
          </a:prstGeom>
          <a:noFill/>
          <a:ln w="0">
            <a:noFill/>
          </a:ln>
        </p:spPr>
      </p:pic>
      <p:pic>
        <p:nvPicPr>
          <p:cNvPr id="422" name="Afbeelding 15"/>
          <p:cNvPicPr/>
          <p:nvPr/>
        </p:nvPicPr>
        <p:blipFill>
          <a:blip r:embed="rId4"/>
          <a:stretch/>
        </p:blipFill>
        <p:spPr>
          <a:xfrm>
            <a:off x="-2115360" y="6262920"/>
            <a:ext cx="1456920" cy="523440"/>
          </a:xfrm>
          <a:prstGeom prst="rect">
            <a:avLst/>
          </a:prstGeom>
          <a:noFill/>
          <a:ln w="0">
            <a:noFill/>
          </a:ln>
        </p:spPr>
      </p:pic>
      <p:cxnSp>
        <p:nvCxnSpPr>
          <p:cNvPr id="423" name="Rechte verbindingslijn met pijl 16"/>
          <p:cNvCxnSpPr/>
          <p:nvPr/>
        </p:nvCxnSpPr>
        <p:spPr>
          <a:xfrm>
            <a:off x="-1121040" y="6162480"/>
            <a:ext cx="360" cy="318600"/>
          </a:xfrm>
          <a:prstGeom prst="straightConnector1">
            <a:avLst/>
          </a:prstGeom>
          <a:ln>
            <a:solidFill>
              <a:srgbClr val="515F67"/>
            </a:solidFill>
            <a:round/>
            <a:tailEnd type="triangle" w="med" len="med"/>
          </a:ln>
        </p:spPr>
      </p:cxnSp>
      <p:cxnSp>
        <p:nvCxnSpPr>
          <p:cNvPr id="424" name="Rechte verbindingslijn met pijl 17"/>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425" name="Afbeelding 18"/>
          <p:cNvPicPr/>
          <p:nvPr/>
        </p:nvPicPr>
        <p:blipFill>
          <a:blip r:embed="rId5"/>
          <a:srcRect l="56046" t="26183" r="1254" b="16011"/>
          <a:stretch/>
        </p:blipFill>
        <p:spPr>
          <a:xfrm>
            <a:off x="-2115360" y="236160"/>
            <a:ext cx="1691280" cy="677160"/>
          </a:xfrm>
          <a:prstGeom prst="rect">
            <a:avLst/>
          </a:prstGeom>
          <a:noFill/>
          <a:ln w="0">
            <a:noFill/>
          </a:ln>
        </p:spPr>
      </p:pic>
      <p:cxnSp>
        <p:nvCxnSpPr>
          <p:cNvPr id="426" name="Rechte verbindingslijn met pijl 22"/>
          <p:cNvCxnSpPr/>
          <p:nvPr/>
        </p:nvCxnSpPr>
        <p:spPr>
          <a:xfrm>
            <a:off x="-1121040" y="6162480"/>
            <a:ext cx="360" cy="318600"/>
          </a:xfrm>
          <a:prstGeom prst="straightConnector1">
            <a:avLst/>
          </a:prstGeom>
          <a:ln>
            <a:solidFill>
              <a:srgbClr val="515F67"/>
            </a:solidFill>
            <a:round/>
            <a:tailEnd type="triangle" w="med" len="med"/>
          </a:ln>
        </p:spPr>
      </p:cxnSp>
      <p:cxnSp>
        <p:nvCxnSpPr>
          <p:cNvPr id="427" name="Rechte verbindingslijn met pijl 23"/>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428" name="Rechte verbindingslijn met pijl 28"/>
          <p:cNvCxnSpPr/>
          <p:nvPr/>
        </p:nvCxnSpPr>
        <p:spPr>
          <a:xfrm>
            <a:off x="-1121040" y="6162480"/>
            <a:ext cx="360" cy="318600"/>
          </a:xfrm>
          <a:prstGeom prst="straightConnector1">
            <a:avLst/>
          </a:prstGeom>
          <a:ln>
            <a:solidFill>
              <a:srgbClr val="515F67"/>
            </a:solidFill>
            <a:round/>
            <a:tailEnd type="triangle" w="med" len="med"/>
          </a:ln>
        </p:spPr>
      </p:cxnSp>
      <p:cxnSp>
        <p:nvCxnSpPr>
          <p:cNvPr id="429" name="Rechte verbindingslijn met pijl 29"/>
          <p:cNvCxnSpPr/>
          <p:nvPr/>
        </p:nvCxnSpPr>
        <p:spPr>
          <a:xfrm flipH="1" flipV="1">
            <a:off x="-1709640" y="1940760"/>
            <a:ext cx="167040" cy="133560"/>
          </a:xfrm>
          <a:prstGeom prst="straightConnector1">
            <a:avLst/>
          </a:prstGeom>
          <a:ln>
            <a:solidFill>
              <a:srgbClr val="515F67"/>
            </a:solidFill>
            <a:round/>
            <a:tailEnd type="triangle" w="med" len="med"/>
          </a:ln>
        </p:spPr>
      </p:cxnSp>
      <p:cxnSp>
        <p:nvCxnSpPr>
          <p:cNvPr id="430" name="Rechte verbindingslijn met pijl 34"/>
          <p:cNvCxnSpPr/>
          <p:nvPr/>
        </p:nvCxnSpPr>
        <p:spPr>
          <a:xfrm>
            <a:off x="-1121040" y="6162480"/>
            <a:ext cx="360" cy="318600"/>
          </a:xfrm>
          <a:prstGeom prst="straightConnector1">
            <a:avLst/>
          </a:prstGeom>
          <a:ln>
            <a:solidFill>
              <a:srgbClr val="515F67"/>
            </a:solidFill>
            <a:round/>
            <a:tailEnd type="triangle" w="med" len="med"/>
          </a:ln>
        </p:spPr>
      </p:cxnSp>
      <p:cxnSp>
        <p:nvCxnSpPr>
          <p:cNvPr id="431" name="Rechte verbindingslijn met pijl 35"/>
          <p:cNvCxnSpPr/>
          <p:nvPr/>
        </p:nvCxnSpPr>
        <p:spPr>
          <a:xfrm flipH="1" flipV="1">
            <a:off x="-1709640" y="1940760"/>
            <a:ext cx="167040" cy="133560"/>
          </a:xfrm>
          <a:prstGeom prst="straightConnector1">
            <a:avLst/>
          </a:prstGeom>
          <a:ln>
            <a:solidFill>
              <a:srgbClr val="515F67"/>
            </a:solidFill>
            <a:round/>
            <a:tailEnd type="triangle" w="med" len="med"/>
          </a:ln>
        </p:spPr>
      </p:cxnSp>
      <p:pic>
        <p:nvPicPr>
          <p:cNvPr id="432" name="Afbeelding 19"/>
          <p:cNvPicPr/>
          <p:nvPr/>
        </p:nvPicPr>
        <p:blipFill>
          <a:blip r:embed="rId6"/>
          <a:stretch/>
        </p:blipFill>
        <p:spPr>
          <a:xfrm>
            <a:off x="303480" y="6201360"/>
            <a:ext cx="1151640" cy="445320"/>
          </a:xfrm>
          <a:prstGeom prst="rect">
            <a:avLst/>
          </a:prstGeom>
          <a:noFill/>
          <a:ln w="0">
            <a:noFill/>
          </a:ln>
        </p:spPr>
      </p:pic>
      <p:sp>
        <p:nvSpPr>
          <p:cNvPr id="433" name="Rechthoek 6"/>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nl-NL" sz="1800" b="0" strike="noStrike" spc="-1">
              <a:solidFill>
                <a:schemeClr val="lt1"/>
              </a:solidFill>
              <a:latin typeface="Arial"/>
            </a:endParaRPr>
          </a:p>
        </p:txBody>
      </p:sp>
      <p:sp>
        <p:nvSpPr>
          <p:cNvPr id="434" name="PlaceHolder 1"/>
          <p:cNvSpPr>
            <a:spLocks noGrp="1"/>
          </p:cNvSpPr>
          <p:nvPr>
            <p:ph type="title"/>
          </p:nvPr>
        </p:nvSpPr>
        <p:spPr>
          <a:xfrm>
            <a:off x="671040" y="1026000"/>
            <a:ext cx="7122600" cy="665640"/>
          </a:xfrm>
          <a:prstGeom prst="rect">
            <a:avLst/>
          </a:prstGeom>
          <a:noFill/>
          <a:ln w="0">
            <a:noFill/>
          </a:ln>
        </p:spPr>
        <p:txBody>
          <a:bodyPr lIns="0" tIns="0" rIns="0" bIns="0" anchor="t">
            <a:noAutofit/>
          </a:bodyPr>
          <a:lstStyle/>
          <a:p>
            <a:pPr indent="0" defTabSz="914400">
              <a:lnSpc>
                <a:spcPct val="90000"/>
              </a:lnSpc>
              <a:buNone/>
            </a:pPr>
            <a:r>
              <a:rPr lang="nl-NL" sz="2500" b="1" strike="noStrike" spc="-1">
                <a:solidFill>
                  <a:schemeClr val="lt1"/>
                </a:solidFill>
                <a:latin typeface="Arial"/>
              </a:rPr>
              <a:t>Klik om stijl te bewerken</a:t>
            </a:r>
            <a:endParaRPr lang="nl-NL" sz="2500" b="0" strike="noStrike" spc="-1">
              <a:solidFill>
                <a:schemeClr val="dk1"/>
              </a:solidFill>
              <a:latin typeface="Arial"/>
            </a:endParaRPr>
          </a:p>
        </p:txBody>
      </p:sp>
      <p:sp>
        <p:nvSpPr>
          <p:cNvPr id="435" name="PlaceHolder 2"/>
          <p:cNvSpPr>
            <a:spLocks noGrp="1"/>
          </p:cNvSpPr>
          <p:nvPr>
            <p:ph type="body"/>
          </p:nvPr>
        </p:nvSpPr>
        <p:spPr>
          <a:xfrm>
            <a:off x="671040" y="1764000"/>
            <a:ext cx="7122600" cy="4139640"/>
          </a:xfrm>
          <a:prstGeom prst="rect">
            <a:avLst/>
          </a:prstGeom>
          <a:noFill/>
          <a:ln w="0">
            <a:noFill/>
          </a:ln>
        </p:spPr>
        <p:txBody>
          <a:bodyPr lIns="0" tIns="0" rIns="0" bIns="0" anchor="t">
            <a:noAutofit/>
          </a:bodyPr>
          <a:lstStyle/>
          <a:p>
            <a:pPr marL="288000" indent="-288000" defTabSz="914400">
              <a:lnSpc>
                <a:spcPct val="100000"/>
              </a:lnSpc>
              <a:buClr>
                <a:srgbClr val="FFFFFF"/>
              </a:buClr>
              <a:buFont typeface="Arial"/>
              <a:buChar char="-"/>
            </a:pPr>
            <a:r>
              <a:rPr lang="nl-NL" sz="2000" b="0" strike="noStrike" spc="-1">
                <a:solidFill>
                  <a:schemeClr val="lt1"/>
                </a:solidFill>
                <a:latin typeface="Arial"/>
              </a:rPr>
              <a:t>Klikken om de tekststijl van het model te bewerken</a:t>
            </a:r>
            <a:endParaRPr lang="nl-NL" sz="2000" b="0" strike="noStrike" spc="-1">
              <a:solidFill>
                <a:schemeClr val="dk1"/>
              </a:solidFill>
              <a:latin typeface="Arial"/>
            </a:endParaRPr>
          </a:p>
          <a:p>
            <a:pPr marL="576000" lvl="1" indent="-288000" defTabSz="914400">
              <a:lnSpc>
                <a:spcPct val="100000"/>
              </a:lnSpc>
              <a:buClr>
                <a:srgbClr val="FFFFFF"/>
              </a:buClr>
              <a:buFont typeface="Arial"/>
              <a:buChar char="-"/>
            </a:pPr>
            <a:r>
              <a:rPr lang="nl-NL" sz="2000" b="0" strike="noStrike" spc="-1">
                <a:solidFill>
                  <a:schemeClr val="lt1"/>
                </a:solidFill>
                <a:latin typeface="Arial"/>
              </a:rPr>
              <a:t>Tweede niveau</a:t>
            </a:r>
            <a:endParaRPr lang="nl-NL" sz="2000" b="0" strike="noStrike" spc="-1">
              <a:solidFill>
                <a:schemeClr val="dk1"/>
              </a:solidFill>
              <a:latin typeface="Arial"/>
            </a:endParaRPr>
          </a:p>
          <a:p>
            <a:pPr marL="864000" lvl="2" indent="-288000" defTabSz="914400">
              <a:lnSpc>
                <a:spcPct val="100000"/>
              </a:lnSpc>
              <a:buClr>
                <a:srgbClr val="FFFFFF"/>
              </a:buClr>
              <a:buFont typeface="Arial"/>
              <a:buChar char="-"/>
            </a:pPr>
            <a:r>
              <a:rPr lang="nl-NL" sz="2000" b="0" strike="noStrike" spc="-1">
                <a:solidFill>
                  <a:schemeClr val="lt1"/>
                </a:solidFill>
                <a:latin typeface="Arial"/>
              </a:rPr>
              <a:t>Derde niveau</a:t>
            </a:r>
            <a:endParaRPr lang="nl-NL" sz="2000" b="0" strike="noStrike" spc="-1">
              <a:solidFill>
                <a:schemeClr val="dk1"/>
              </a:solidFill>
              <a:latin typeface="Arial"/>
            </a:endParaRPr>
          </a:p>
          <a:p>
            <a:pPr marL="1152000" lvl="3" indent="-288000" defTabSz="914400">
              <a:lnSpc>
                <a:spcPct val="100000"/>
              </a:lnSpc>
              <a:buClr>
                <a:srgbClr val="FFFFFF"/>
              </a:buClr>
              <a:buFont typeface="Arial"/>
              <a:buChar char="-"/>
            </a:pPr>
            <a:r>
              <a:rPr lang="nl-NL" sz="2000" b="0" strike="noStrike" spc="-1">
                <a:solidFill>
                  <a:schemeClr val="lt1"/>
                </a:solidFill>
                <a:latin typeface="Arial"/>
              </a:rPr>
              <a:t>Vierde niveau</a:t>
            </a:r>
            <a:endParaRPr lang="nl-NL" sz="2000" b="0" strike="noStrike" spc="-1">
              <a:solidFill>
                <a:schemeClr val="dk1"/>
              </a:solidFill>
              <a:latin typeface="Arial"/>
            </a:endParaRPr>
          </a:p>
          <a:p>
            <a:pPr marL="1440000" lvl="4" indent="-288000" defTabSz="914400">
              <a:lnSpc>
                <a:spcPct val="100000"/>
              </a:lnSpc>
              <a:buClr>
                <a:srgbClr val="FFFFFF"/>
              </a:buClr>
              <a:buFont typeface="Arial"/>
              <a:buChar char="-"/>
            </a:pPr>
            <a:r>
              <a:rPr lang="nl-NL" sz="2000" b="0" strike="noStrike" spc="-1">
                <a:solidFill>
                  <a:schemeClr val="lt1"/>
                </a:solidFill>
                <a:latin typeface="Arial"/>
              </a:rPr>
              <a:t>Vijfde niveau</a:t>
            </a:r>
            <a:endParaRPr lang="nl-NL" sz="2000" b="0" strike="noStrike" spc="-1">
              <a:solidFill>
                <a:schemeClr val="dk1"/>
              </a:solidFill>
              <a:latin typeface="Arial"/>
            </a:endParaRPr>
          </a:p>
        </p:txBody>
      </p:sp>
      <p:sp>
        <p:nvSpPr>
          <p:cNvPr id="436" name="PlaceHolder 3"/>
          <p:cNvSpPr>
            <a:spLocks noGrp="1"/>
          </p:cNvSpPr>
          <p:nvPr>
            <p:ph type="sldNum" idx="49"/>
          </p:nvPr>
        </p:nvSpPr>
        <p:spPr>
          <a:xfrm>
            <a:off x="8640000" y="6338160"/>
            <a:ext cx="2447640" cy="364680"/>
          </a:xfrm>
          <a:prstGeom prst="rect">
            <a:avLst/>
          </a:prstGeom>
          <a:noFill/>
          <a:ln w="0">
            <a:noFill/>
          </a:ln>
        </p:spPr>
        <p:txBody>
          <a:bodyPr lIns="90000" tIns="45000" rIns="90000" bIns="45000" anchor="t">
            <a:noAutofit/>
          </a:bodyPr>
          <a:lstStyle>
            <a:lvl1pPr indent="0" algn="r" defTabSz="914400">
              <a:lnSpc>
                <a:spcPct val="100000"/>
              </a:lnSpc>
              <a:buNone/>
              <a:defRPr lang="nl-NL" sz="1000" b="0" strike="noStrike" spc="-1">
                <a:solidFill>
                  <a:srgbClr val="898989"/>
                </a:solidFill>
                <a:latin typeface="Arial"/>
              </a:defRPr>
            </a:lvl1pPr>
          </a:lstStyle>
          <a:p>
            <a:pPr indent="0" algn="r" defTabSz="914400">
              <a:lnSpc>
                <a:spcPct val="100000"/>
              </a:lnSpc>
              <a:buNone/>
            </a:pPr>
            <a:fld id="{F0A70A55-740F-432D-AC13-56FFE9B43E75}" type="slidenum">
              <a:rPr lang="nl-NL" sz="1000" b="0" strike="noStrike" spc="-1">
                <a:solidFill>
                  <a:srgbClr val="898989"/>
                </a:solidFill>
                <a:latin typeface="Arial"/>
              </a:rPr>
              <a:t>‹nr.›</a:t>
            </a:fld>
            <a:endParaRPr lang="nl-NL" sz="1000" b="0" strike="noStrike" spc="-1">
              <a:solidFill>
                <a:srgbClr val="000000"/>
              </a:solidFill>
              <a:latin typeface="Calibri"/>
            </a:endParaRPr>
          </a:p>
        </p:txBody>
      </p:sp>
      <p:sp>
        <p:nvSpPr>
          <p:cNvPr id="437" name="PlaceHolder 4"/>
          <p:cNvSpPr>
            <a:spLocks noGrp="1"/>
          </p:cNvSpPr>
          <p:nvPr>
            <p:ph type="body"/>
          </p:nvPr>
        </p:nvSpPr>
        <p:spPr>
          <a:xfrm>
            <a:off x="8225280" y="0"/>
            <a:ext cx="3966120" cy="6857640"/>
          </a:xfrm>
          <a:prstGeom prst="rect">
            <a:avLst/>
          </a:prstGeom>
          <a:solidFill>
            <a:schemeClr val="lt1">
              <a:lumMod val="95000"/>
            </a:schemeClr>
          </a:solidFill>
          <a:ln w="0">
            <a:noFill/>
          </a:ln>
        </p:spPr>
        <p:txBody>
          <a:bodyPr lIns="90000" tIns="45000" rIns="90000" bIns="45000" anchor="t">
            <a:normAutofit/>
          </a:bodyPr>
          <a:lstStyle/>
          <a:p>
            <a:pPr indent="0" algn="ctr" defTabSz="914400">
              <a:lnSpc>
                <a:spcPct val="100000"/>
              </a:lnSpc>
              <a:buNone/>
              <a:tabLst>
                <a:tab pos="0" algn="l"/>
              </a:tabLst>
            </a:pPr>
            <a:r>
              <a:rPr lang="nl-NL" sz="1200" b="0" strike="noStrike" spc="-1">
                <a:solidFill>
                  <a:schemeClr val="dk1"/>
                </a:solidFill>
                <a:latin typeface="Arial"/>
              </a:rPr>
              <a:t>Klik op het </a:t>
            </a:r>
            <a:br>
              <a:rPr sz="1200"/>
            </a:br>
            <a:r>
              <a:rPr lang="nl-NL" sz="1200" b="0" strike="noStrike" spc="-1">
                <a:solidFill>
                  <a:schemeClr val="dk1"/>
                </a:solidFill>
                <a:latin typeface="Arial"/>
              </a:rPr>
              <a:t>afbeeldingspictogram en </a:t>
            </a:r>
            <a:br>
              <a:rPr sz="1200"/>
            </a:br>
            <a:r>
              <a:rPr lang="nl-NL" sz="1200" b="0" strike="noStrike" spc="-1">
                <a:solidFill>
                  <a:schemeClr val="dk1"/>
                </a:solidFill>
                <a:latin typeface="Arial"/>
              </a:rPr>
              <a:t>voeg je eigen foto in.</a:t>
            </a:r>
          </a:p>
        </p:txBody>
      </p:sp>
      <p:sp>
        <p:nvSpPr>
          <p:cNvPr id="438" name="Tekstvak 12"/>
          <p:cNvSpPr/>
          <p:nvPr/>
        </p:nvSpPr>
        <p:spPr>
          <a:xfrm>
            <a:off x="4377960" y="-236880"/>
            <a:ext cx="3455280" cy="23328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algn="ctr" defTabSz="914400">
              <a:lnSpc>
                <a:spcPct val="120000"/>
              </a:lnSpc>
            </a:pPr>
            <a:r>
              <a:rPr lang="nl-NL" sz="1000" b="1" strike="noStrike" cap="all" spc="-1">
                <a:solidFill>
                  <a:schemeClr val="dk2"/>
                </a:solidFill>
                <a:latin typeface="Arial"/>
              </a:rPr>
              <a:t>TITEL en object (groen+1/3 foto)</a:t>
            </a:r>
            <a:endParaRPr lang="nl-NL" sz="1000" b="0" strike="noStrike" spc="-1">
              <a:solidFill>
                <a:srgbClr val="000000"/>
              </a:solidFill>
              <a:latin typeface="Calibri"/>
            </a:endParaRPr>
          </a:p>
        </p:txBody>
      </p:sp>
      <p:pic>
        <p:nvPicPr>
          <p:cNvPr id="439" name="Afbeelding 14"/>
          <p:cNvPicPr/>
          <p:nvPr/>
        </p:nvPicPr>
        <p:blipFill>
          <a:blip r:embed="rId7"/>
          <a:stretch/>
        </p:blipFill>
        <p:spPr>
          <a:xfrm>
            <a:off x="12655800" y="3048120"/>
            <a:ext cx="533160" cy="657000"/>
          </a:xfrm>
          <a:prstGeom prst="rect">
            <a:avLst/>
          </a:prstGeom>
          <a:noFill/>
          <a:ln w="0">
            <a:noFill/>
          </a:ln>
        </p:spPr>
      </p:pic>
      <p:pic>
        <p:nvPicPr>
          <p:cNvPr id="440" name="Afbeelding 15"/>
          <p:cNvPicPr/>
          <p:nvPr/>
        </p:nvPicPr>
        <p:blipFill>
          <a:blip r:embed="rId7"/>
          <a:stretch/>
        </p:blipFill>
        <p:spPr>
          <a:xfrm>
            <a:off x="12655800" y="3048120"/>
            <a:ext cx="533160" cy="657000"/>
          </a:xfrm>
          <a:prstGeom prst="rect">
            <a:avLst/>
          </a:prstGeom>
          <a:noFill/>
          <a:ln w="0">
            <a:noFill/>
          </a:ln>
        </p:spPr>
      </p:pic>
      <p:pic>
        <p:nvPicPr>
          <p:cNvPr id="441" name="Afbeelding 16"/>
          <p:cNvPicPr/>
          <p:nvPr/>
        </p:nvPicPr>
        <p:blipFill>
          <a:blip r:embed="rId7"/>
          <a:stretch/>
        </p:blipFill>
        <p:spPr>
          <a:xfrm>
            <a:off x="12655800" y="3048120"/>
            <a:ext cx="533160" cy="657000"/>
          </a:xfrm>
          <a:prstGeom prst="rect">
            <a:avLst/>
          </a:prstGeom>
          <a:noFill/>
          <a:ln w="0">
            <a:noFill/>
          </a:ln>
        </p:spPr>
      </p:pic>
      <p:sp>
        <p:nvSpPr>
          <p:cNvPr id="442" name="Tekstvak 17"/>
          <p:cNvSpPr/>
          <p:nvPr/>
        </p:nvSpPr>
        <p:spPr>
          <a:xfrm>
            <a:off x="12478680" y="-36000"/>
            <a:ext cx="2087640" cy="4885920"/>
          </a:xfrm>
          <a:prstGeom prst="rect">
            <a:avLst/>
          </a:prstGeom>
          <a:noFill/>
          <a:ln w="19050">
            <a:noFill/>
          </a:ln>
        </p:spPr>
        <p:style>
          <a:lnRef idx="2">
            <a:schemeClr val="accent4">
              <a:shade val="50000"/>
            </a:schemeClr>
          </a:lnRef>
          <a:fillRef idx="1">
            <a:schemeClr val="accent4"/>
          </a:fillRef>
          <a:effectRef idx="0">
            <a:schemeClr val="accent4"/>
          </a:effectRef>
          <a:fontRef idx="minor"/>
        </p:style>
        <p:txBody>
          <a:bodyPr lIns="90000" tIns="0" rIns="90000" bIns="50760" anchor="t">
            <a:spAutoFit/>
          </a:bodyPr>
          <a:lstStyle/>
          <a:p>
            <a:pPr defTabSz="914400">
              <a:lnSpc>
                <a:spcPct val="120000"/>
              </a:lnSpc>
            </a:pPr>
            <a:r>
              <a:rPr lang="nl-NL" sz="1000" b="1" strike="noStrike" cap="all" spc="-1">
                <a:solidFill>
                  <a:schemeClr val="dk2"/>
                </a:solidFill>
                <a:latin typeface="Arial"/>
              </a:rPr>
              <a:t>FOTO INVOEGEN</a:t>
            </a:r>
            <a:endParaRPr lang="nl-NL" sz="1000" b="0" strike="noStrike" spc="-1">
              <a:solidFill>
                <a:srgbClr val="000000"/>
              </a:solidFill>
              <a:latin typeface="Calibri"/>
            </a:endParaRPr>
          </a:p>
          <a:p>
            <a:pPr defTabSz="914400">
              <a:lnSpc>
                <a:spcPct val="120000"/>
              </a:lnSpc>
              <a:tabLst>
                <a:tab pos="0" algn="l"/>
              </a:tabLst>
            </a:pPr>
            <a:r>
              <a:rPr lang="nl-NL" sz="900" b="0" strike="noStrike" spc="-1">
                <a:solidFill>
                  <a:srgbClr val="515F67"/>
                </a:solidFill>
                <a:latin typeface="Arial"/>
              </a:rPr>
              <a:t>Klik op het afbeeldings-pictogram in het midden van het fotovak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VERVANGEN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Verwijder de foto door op </a:t>
            </a:r>
            <a:r>
              <a:rPr lang="nl-NL" sz="900" b="0" strike="noStrike" spc="-1">
                <a:solidFill>
                  <a:srgbClr val="515F67"/>
                </a:solidFill>
                <a:latin typeface="Arial Black"/>
              </a:rPr>
              <a:t>Delete</a:t>
            </a:r>
            <a:r>
              <a:rPr lang="nl-NL" sz="900" b="1" strike="noStrike" spc="-1">
                <a:solidFill>
                  <a:srgbClr val="515F67"/>
                </a:solidFill>
                <a:latin typeface="Arial"/>
              </a:rPr>
              <a:t> </a:t>
            </a:r>
            <a:r>
              <a:rPr lang="nl-NL" sz="900" b="0" strike="noStrike" spc="-1">
                <a:solidFill>
                  <a:srgbClr val="515F67"/>
                </a:solidFill>
                <a:latin typeface="Arial"/>
              </a:rPr>
              <a:t>te drukken.</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afbeeldings-pictogram en voeg de gewenste foto in.</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r>
              <a:rPr lang="nl-NL" sz="1000" b="1" strike="noStrike" cap="all" spc="-1">
                <a:solidFill>
                  <a:schemeClr val="dk2"/>
                </a:solidFill>
                <a:latin typeface="Arial"/>
              </a:rPr>
              <a:t>FOTO BIJSNIJDEN</a:t>
            </a:r>
            <a:endParaRPr lang="nl-NL" sz="10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foto.</a:t>
            </a:r>
            <a:br>
              <a:rPr sz="900"/>
            </a:br>
            <a:r>
              <a:rPr lang="nl-NL" sz="900" b="0" strike="noStrike" spc="-1">
                <a:solidFill>
                  <a:srgbClr val="515F67"/>
                </a:solidFill>
                <a:latin typeface="Arial"/>
              </a:rPr>
              <a:t>De tab ‘Afbeeldingsopmaak’ verschijnt.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het onderste deel van de knop </a:t>
            </a:r>
            <a:r>
              <a:rPr lang="nl-NL" sz="900" b="0" strike="noStrike" spc="-1">
                <a:solidFill>
                  <a:srgbClr val="515F67"/>
                </a:solidFill>
                <a:latin typeface="Arial Black"/>
              </a:rPr>
              <a:t>Bijsnijden</a:t>
            </a:r>
            <a:r>
              <a:rPr lang="nl-NL" sz="900" b="0" strike="noStrike" spc="-1">
                <a:solidFill>
                  <a:srgbClr val="515F67"/>
                </a:solidFill>
                <a:latin typeface="Arial"/>
              </a:rPr>
              <a:t>.</a:t>
            </a: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defTabSz="914400">
              <a:lnSpc>
                <a:spcPct val="120000"/>
              </a:lnSpc>
              <a:tabLst>
                <a:tab pos="0" algn="l"/>
              </a:tabLst>
            </a:pP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op de optie </a:t>
            </a:r>
            <a:r>
              <a:rPr lang="nl-NL" sz="900" b="0" strike="noStrike" spc="-1">
                <a:solidFill>
                  <a:srgbClr val="515F67"/>
                </a:solidFill>
                <a:latin typeface="Arial Black"/>
              </a:rPr>
              <a:t>Opvullen</a:t>
            </a:r>
            <a:r>
              <a:rPr lang="nl-NL" sz="900" b="0" strike="noStrike" spc="-1">
                <a:solidFill>
                  <a:srgbClr val="515F67"/>
                </a:solidFill>
                <a:latin typeface="Arial"/>
              </a:rPr>
              <a:t>.</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Houd eventueel de </a:t>
            </a:r>
            <a:r>
              <a:rPr lang="nl-NL" sz="900" b="0" strike="noStrike" spc="-1">
                <a:solidFill>
                  <a:srgbClr val="515F67"/>
                </a:solidFill>
                <a:latin typeface="Arial Black"/>
              </a:rPr>
              <a:t>Shift-toets</a:t>
            </a:r>
            <a:r>
              <a:rPr lang="nl-NL" sz="900" b="0" strike="noStrike" spc="-1">
                <a:solidFill>
                  <a:srgbClr val="515F67"/>
                </a:solidFill>
                <a:latin typeface="Arial"/>
              </a:rPr>
              <a:t> ingedrukt en sleep de foto zodat het juiste deel van de foto wordt getoond. </a:t>
            </a:r>
            <a:endParaRPr lang="nl-NL" sz="900" b="0" strike="noStrike" spc="-1">
              <a:solidFill>
                <a:srgbClr val="000000"/>
              </a:solidFill>
              <a:latin typeface="Calibri"/>
            </a:endParaRPr>
          </a:p>
          <a:p>
            <a:pPr marL="108000" indent="-108000" defTabSz="914400">
              <a:lnSpc>
                <a:spcPct val="120000"/>
              </a:lnSpc>
              <a:buClr>
                <a:srgbClr val="515F67"/>
              </a:buClr>
              <a:buFont typeface="Arial"/>
              <a:buAutoNum type="arabicPeriod"/>
              <a:tabLst>
                <a:tab pos="0" algn="l"/>
              </a:tabLst>
            </a:pPr>
            <a:r>
              <a:rPr lang="nl-NL" sz="900" b="0" strike="noStrike" spc="-1">
                <a:solidFill>
                  <a:srgbClr val="515F67"/>
                </a:solidFill>
                <a:latin typeface="Arial"/>
              </a:rPr>
              <a:t>Klik naast de dia.</a:t>
            </a:r>
            <a:endParaRPr lang="nl-NL" sz="900" b="0" strike="noStrike" spc="-1">
              <a:solidFill>
                <a:srgbClr val="000000"/>
              </a:solidFill>
              <a:latin typeface="Calibri"/>
            </a:endParaRPr>
          </a:p>
        </p:txBody>
      </p:sp>
      <p:pic>
        <p:nvPicPr>
          <p:cNvPr id="443" name="Afbeelding 19"/>
          <p:cNvPicPr/>
          <p:nvPr/>
        </p:nvPicPr>
        <p:blipFill>
          <a:blip r:embed="rId8"/>
          <a:stretch/>
        </p:blipFill>
        <p:spPr>
          <a:xfrm>
            <a:off x="303840" y="6201360"/>
            <a:ext cx="1150920" cy="445320"/>
          </a:xfrm>
          <a:prstGeom prst="rect">
            <a:avLst/>
          </a:prstGeom>
          <a:noFill/>
          <a:ln w="0">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Lee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arge text Blue">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lstStyle/>
          <a:p>
            <a:fld id="{B2D81821-9CBE-4414-9C81-20EA839D47E0}" type="slidenum">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header only">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8" name="PlaceHolder 1"/>
          <p:cNvSpPr>
            <a:spLocks noGrp="1"/>
          </p:cNvSpPr>
          <p:nvPr>
            <p:ph type="title"/>
          </p:nvPr>
        </p:nvSpPr>
        <p:spPr>
          <a:xfrm>
            <a:off x="672120" y="1026000"/>
            <a:ext cx="10415520" cy="665640"/>
          </a:xfrm>
          <a:prstGeom prst="rect">
            <a:avLst/>
          </a:prstGeom>
          <a:noFill/>
          <a:ln w="0">
            <a:noFill/>
          </a:ln>
        </p:spPr>
        <p:txBody>
          <a:bodyPr lIns="0" tIns="0" rIns="0" bIns="0" anchor="ctr">
            <a:noAutofit/>
          </a:bodyPr>
          <a:lstStyle/>
          <a:p>
            <a:pPr indent="0">
              <a:buNone/>
            </a:pPr>
            <a:endParaRPr lang="nl-NL" sz="1800" b="0" strike="noStrike" spc="-1">
              <a:solidFill>
                <a:schemeClr val="dk1"/>
              </a:solidFill>
              <a:latin typeface="Arial"/>
            </a:endParaRPr>
          </a:p>
        </p:txBody>
      </p:sp>
      <p:sp>
        <p:nvSpPr>
          <p:cNvPr id="29" name="PlaceHolder 2"/>
          <p:cNvSpPr>
            <a:spLocks noGrp="1"/>
          </p:cNvSpPr>
          <p:nvPr>
            <p:ph/>
          </p:nvPr>
        </p:nvSpPr>
        <p:spPr>
          <a:xfrm>
            <a:off x="672120" y="1764000"/>
            <a:ext cx="10415520" cy="4139640"/>
          </a:xfrm>
          <a:prstGeom prst="rect">
            <a:avLst/>
          </a:prstGeom>
          <a:noFill/>
          <a:ln w="0">
            <a:noFill/>
          </a:ln>
        </p:spPr>
        <p:txBody>
          <a:bodyPr lIns="0" tIns="0" rIns="0" bIns="0" anchor="t">
            <a:normAutofit/>
          </a:bodyPr>
          <a:lstStyle/>
          <a:p>
            <a:pPr indent="0">
              <a:spcBef>
                <a:spcPts val="1417"/>
              </a:spcBef>
              <a:buNone/>
            </a:pPr>
            <a:endParaRPr lang="nl-NL" sz="2000" b="0" strike="noStrike" spc="-1">
              <a:solidFill>
                <a:schemeClr val="dk1"/>
              </a:solidFill>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98A372E7-6C41-46D3-BE62-687ADA2359F5}" type="slidenum">
              <a:t>‹nr.›</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ectiekop">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FFD0C1FB-4358-4F9D-BE97-9B4CFDE767DA}" type="slidenum">
              <a:t>‹nr.›</a:t>
            </a:fld>
            <a:endParaRPr/>
          </a:p>
        </p:txBody>
      </p:sp>
      <p:sp>
        <p:nvSpPr>
          <p:cNvPr id="4" name="PlaceHolder 3"/>
          <p:cNvSpPr>
            <a:spLocks noGrp="1"/>
          </p:cNvSpPr>
          <p:nvPr>
            <p:ph type="dt" idx="16"/>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ergelijking">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lstStyle/>
          <a:p>
            <a:r>
              <a:t>Footer</a:t>
            </a:r>
          </a:p>
        </p:txBody>
      </p:sp>
      <p:sp>
        <p:nvSpPr>
          <p:cNvPr id="3" name="PlaceHolder 2"/>
          <p:cNvSpPr>
            <a:spLocks noGrp="1"/>
          </p:cNvSpPr>
          <p:nvPr>
            <p:ph type="sldNum" idx="18"/>
          </p:nvPr>
        </p:nvSpPr>
        <p:spPr/>
        <p:txBody>
          <a:bodyPr/>
          <a:lstStyle/>
          <a:p>
            <a:fld id="{E95496ED-9436-4B3F-BA33-E684985391ED}" type="slidenum">
              <a:t>‹nr.›</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1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a:buNone/>
            </a:pPr>
            <a:r>
              <a:rPr lang="nl-NL" sz="4400" b="0" strike="noStrike" spc="-1">
                <a:solidFill>
                  <a:schemeClr val="dk1"/>
                </a:solidFill>
                <a:latin typeface="Calibri"/>
              </a:rPr>
              <a:t>Klik om de opmaak van de titeltekst te bewerken</a:t>
            </a:r>
          </a:p>
        </p:txBody>
      </p:sp>
      <p:sp>
        <p:nvSpPr>
          <p:cNvPr id="5" name="PlaceHolder 2"/>
          <p:cNvSpPr>
            <a:spLocks noGrp="1"/>
          </p:cNvSpPr>
          <p:nvPr>
            <p:ph type="ftr" idx="1"/>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nl-NL" sz="1400" b="0" strike="noStrike" spc="-1">
                <a:solidFill>
                  <a:srgbClr val="000000"/>
                </a:solidFill>
                <a:latin typeface="Calibri"/>
              </a:defRPr>
            </a:lvl1pPr>
          </a:lstStyle>
          <a:p>
            <a:pPr indent="0" algn="ctr" defTabSz="914400">
              <a:lnSpc>
                <a:spcPct val="100000"/>
              </a:lnSpc>
              <a:buNone/>
              <a:tabLst>
                <a:tab pos="0" algn="l"/>
              </a:tabLst>
            </a:pPr>
            <a:r>
              <a:rPr lang="nl-NL" sz="1400" b="0" strike="noStrike" spc="-1">
                <a:solidFill>
                  <a:srgbClr val="000000"/>
                </a:solidFill>
                <a:latin typeface="Calibri"/>
              </a:rPr>
              <a:t>&lt;voettekst&gt;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343052CA-218D-4527-9EB9-52EF15212562}" type="slidenum">
              <a:rPr lang="en-US" sz="1200" b="0" strike="noStrike" spc="-1">
                <a:solidFill>
                  <a:schemeClr val="dk1">
                    <a:tint val="75000"/>
                  </a:schemeClr>
                </a:solidFill>
                <a:latin typeface="Calibri"/>
              </a:rPr>
              <a:t>‹nr.›</a:t>
            </a:fld>
            <a:endParaRPr lang="nl-NL" sz="1200" b="0" strike="noStrike" spc="-1">
              <a:solidFill>
                <a:srgbClr val="000000"/>
              </a:solidFill>
              <a:latin typeface="Calibri"/>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&lt;datum/tijd&gt;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a:buNone/>
            </a:pPr>
            <a:r>
              <a:rPr lang="nl-NL" sz="4400" b="0" strike="noStrike" spc="-1">
                <a:solidFill>
                  <a:schemeClr val="dk1"/>
                </a:solidFill>
                <a:latin typeface="Calibri"/>
              </a:rPr>
              <a:t>Klik om de opmaak van de titeltekst te bewerken</a:t>
            </a:r>
          </a:p>
        </p:txBody>
      </p:sp>
      <p:sp>
        <p:nvSpPr>
          <p:cNvPr id="37" name="PlaceHolder 2"/>
          <p:cNvSpPr>
            <a:spLocks noGrp="1"/>
          </p:cNvSpPr>
          <p:nvPr>
            <p:ph type="ftr" idx="20"/>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nl-NL" sz="1400" b="0" strike="noStrike" spc="-1">
                <a:solidFill>
                  <a:srgbClr val="000000"/>
                </a:solidFill>
                <a:latin typeface="Calibri"/>
              </a:defRPr>
            </a:lvl1pPr>
          </a:lstStyle>
          <a:p>
            <a:pPr indent="0" algn="ctr" defTabSz="914400">
              <a:lnSpc>
                <a:spcPct val="100000"/>
              </a:lnSpc>
              <a:buNone/>
              <a:tabLst>
                <a:tab pos="0" algn="l"/>
              </a:tabLst>
            </a:pPr>
            <a:r>
              <a:rPr lang="nl-NL" sz="1400" b="0" strike="noStrike" spc="-1">
                <a:solidFill>
                  <a:srgbClr val="000000"/>
                </a:solidFill>
                <a:latin typeface="Calibri"/>
              </a:rPr>
              <a:t>&lt;voettekst&gt;</a:t>
            </a:r>
          </a:p>
        </p:txBody>
      </p:sp>
      <p:sp>
        <p:nvSpPr>
          <p:cNvPr id="38" name="PlaceHolder 3"/>
          <p:cNvSpPr>
            <a:spLocks noGrp="1"/>
          </p:cNvSpPr>
          <p:nvPr>
            <p:ph type="sldNum" idx="21"/>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7992A131-5426-4459-9660-1DEC3144A954}" type="slidenum">
              <a:rPr lang="en-US" sz="1200" b="0" strike="noStrike" spc="-1">
                <a:solidFill>
                  <a:schemeClr val="dk1">
                    <a:tint val="75000"/>
                  </a:schemeClr>
                </a:solidFill>
                <a:latin typeface="Calibri"/>
              </a:rPr>
              <a:t>‹nr.›</a:t>
            </a:fld>
            <a:endParaRPr lang="nl-NL" sz="1200" b="0" strike="noStrike" spc="-1">
              <a:solidFill>
                <a:srgbClr val="000000"/>
              </a:solidFill>
              <a:latin typeface="Calibri"/>
            </a:endParaRPr>
          </a:p>
        </p:txBody>
      </p:sp>
      <p:sp>
        <p:nvSpPr>
          <p:cNvPr id="39" name="PlaceHolder 4"/>
          <p:cNvSpPr>
            <a:spLocks noGrp="1"/>
          </p:cNvSpPr>
          <p:nvPr>
            <p:ph type="dt" idx="22"/>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&lt;datum/tijd&gt;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23"/>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nl-NL" sz="1400" b="0" strike="noStrike" spc="-1">
                <a:solidFill>
                  <a:srgbClr val="000000"/>
                </a:solidFill>
                <a:latin typeface="Calibri"/>
              </a:defRPr>
            </a:lvl1pPr>
          </a:lstStyle>
          <a:p>
            <a:pPr indent="0" algn="ctr" defTabSz="914400">
              <a:lnSpc>
                <a:spcPct val="100000"/>
              </a:lnSpc>
              <a:buNone/>
              <a:tabLst>
                <a:tab pos="0" algn="l"/>
              </a:tabLst>
            </a:pPr>
            <a:r>
              <a:rPr lang="nl-NL" sz="1400" b="0" strike="noStrike" spc="-1">
                <a:solidFill>
                  <a:srgbClr val="000000"/>
                </a:solidFill>
                <a:latin typeface="Calibri"/>
              </a:rPr>
              <a:t>&lt;voettekst&gt;</a:t>
            </a:r>
          </a:p>
        </p:txBody>
      </p:sp>
      <p:sp>
        <p:nvSpPr>
          <p:cNvPr id="42" name="PlaceHolder 2"/>
          <p:cNvSpPr>
            <a:spLocks noGrp="1"/>
          </p:cNvSpPr>
          <p:nvPr>
            <p:ph type="sldNum" idx="24"/>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F3EF02A9-D31B-4D3F-AD17-EF780DD70BA1}" type="slidenum">
              <a:rPr lang="en-US" sz="1200" b="0" strike="noStrike" spc="-1">
                <a:solidFill>
                  <a:schemeClr val="dk1">
                    <a:tint val="75000"/>
                  </a:schemeClr>
                </a:solidFill>
                <a:latin typeface="Calibri"/>
              </a:rPr>
              <a:t>‹nr.›</a:t>
            </a:fld>
            <a:endParaRPr lang="nl-NL" sz="1200" b="0" strike="noStrike" spc="-1">
              <a:solidFill>
                <a:srgbClr val="000000"/>
              </a:solidFill>
              <a:latin typeface="Calibri"/>
            </a:endParaRPr>
          </a:p>
        </p:txBody>
      </p:sp>
      <p:sp>
        <p:nvSpPr>
          <p:cNvPr id="43" name="PlaceHolder 3"/>
          <p:cNvSpPr>
            <a:spLocks noGrp="1"/>
          </p:cNvSpPr>
          <p:nvPr>
            <p:ph type="dt" idx="25"/>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&lt;datum/tijd&gt;</a:t>
            </a: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nl-NL" sz="1800" b="0" strike="noStrike" spc="-1">
                <a:solidFill>
                  <a:schemeClr val="dk1"/>
                </a:solidFill>
                <a:latin typeface="Calibri"/>
              </a:rPr>
              <a:t>Klik om de opmaak van de titeltekst te bewerken</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nl-NL" sz="2800" b="0" strike="noStrike" spc="-1">
                <a:solidFill>
                  <a:schemeClr val="dk1"/>
                </a:solidFill>
                <a:latin typeface="Calibri"/>
              </a:rPr>
              <a:t>Klik om de opmaak van de overzichtstekst te bewerken</a:t>
            </a:r>
          </a:p>
          <a:p>
            <a:pPr marL="864000" lvl="1" indent="-324000">
              <a:lnSpc>
                <a:spcPct val="90000"/>
              </a:lnSpc>
              <a:spcBef>
                <a:spcPts val="1134"/>
              </a:spcBef>
              <a:buClr>
                <a:srgbClr val="000000"/>
              </a:buClr>
              <a:buSzPct val="75000"/>
              <a:buFont typeface="Symbol" charset="2"/>
              <a:buChar char=""/>
            </a:pPr>
            <a:r>
              <a:rPr lang="nl-NL" sz="2000" b="0" strike="noStrike" spc="-1">
                <a:solidFill>
                  <a:schemeClr val="dk1"/>
                </a:solidFill>
                <a:latin typeface="Calibri"/>
              </a:rPr>
              <a:t>Tweede overzichtsniveau</a:t>
            </a:r>
          </a:p>
          <a:p>
            <a:pPr marL="1296000" lvl="2" indent="-288000">
              <a:lnSpc>
                <a:spcPct val="90000"/>
              </a:lnSpc>
              <a:spcBef>
                <a:spcPts val="850"/>
              </a:spcBef>
              <a:buClr>
                <a:srgbClr val="000000"/>
              </a:buClr>
              <a:buSzPct val="45000"/>
              <a:buFont typeface="Wingdings" charset="2"/>
              <a:buChar char=""/>
            </a:pPr>
            <a:r>
              <a:rPr lang="nl-NL" sz="1800" b="0" strike="noStrike" spc="-1">
                <a:solidFill>
                  <a:schemeClr val="dk1"/>
                </a:solidFill>
                <a:latin typeface="Calibri"/>
              </a:rPr>
              <a:t>Derde overzichtsniveau</a:t>
            </a:r>
          </a:p>
          <a:p>
            <a:pPr marL="1728000" lvl="3" indent="-216000">
              <a:lnSpc>
                <a:spcPct val="90000"/>
              </a:lnSpc>
              <a:spcBef>
                <a:spcPts val="567"/>
              </a:spcBef>
              <a:buClr>
                <a:srgbClr val="000000"/>
              </a:buClr>
              <a:buSzPct val="75000"/>
              <a:buFont typeface="Symbol" charset="2"/>
              <a:buChar char=""/>
            </a:pPr>
            <a:r>
              <a:rPr lang="nl-NL" sz="1800" b="0" strike="noStrike" spc="-1">
                <a:solidFill>
                  <a:schemeClr val="dk1"/>
                </a:solidFill>
                <a:latin typeface="Calibri"/>
              </a:rPr>
              <a:t>Vierde overzichtsniveau</a:t>
            </a:r>
          </a:p>
          <a:p>
            <a:pPr marL="2160000" lvl="4" indent="-216000">
              <a:lnSpc>
                <a:spcPct val="90000"/>
              </a:lnSpc>
              <a:spcBef>
                <a:spcPts val="283"/>
              </a:spcBef>
              <a:buClr>
                <a:srgbClr val="000000"/>
              </a:buClr>
              <a:buSzPct val="45000"/>
              <a:buFont typeface="Wingdings" charset="2"/>
              <a:buChar char=""/>
            </a:pPr>
            <a:r>
              <a:rPr lang="nl-NL" sz="2000" b="0" strike="noStrike" spc="-1">
                <a:solidFill>
                  <a:schemeClr val="dk1"/>
                </a:solidFill>
                <a:latin typeface="Calibri"/>
              </a:rPr>
              <a:t>Vijfde overzichtsniveau</a:t>
            </a:r>
          </a:p>
          <a:p>
            <a:pPr marL="2592000" lvl="5" indent="-216000">
              <a:lnSpc>
                <a:spcPct val="90000"/>
              </a:lnSpc>
              <a:spcBef>
                <a:spcPts val="283"/>
              </a:spcBef>
              <a:buClr>
                <a:srgbClr val="000000"/>
              </a:buClr>
              <a:buSzPct val="45000"/>
              <a:buFont typeface="Wingdings" charset="2"/>
              <a:buChar char=""/>
            </a:pPr>
            <a:r>
              <a:rPr lang="nl-NL" sz="2000" b="0" strike="noStrike" spc="-1">
                <a:solidFill>
                  <a:schemeClr val="dk1"/>
                </a:solidFill>
                <a:latin typeface="Calibri"/>
              </a:rPr>
              <a:t>Zesde overzichtsniveau</a:t>
            </a:r>
          </a:p>
          <a:p>
            <a:pPr marL="3024000" lvl="6" indent="-216000">
              <a:lnSpc>
                <a:spcPct val="90000"/>
              </a:lnSpc>
              <a:spcBef>
                <a:spcPts val="283"/>
              </a:spcBef>
              <a:buClr>
                <a:srgbClr val="000000"/>
              </a:buClr>
              <a:buSzPct val="45000"/>
              <a:buFont typeface="Wingdings" charset="2"/>
              <a:buChar char=""/>
            </a:pPr>
            <a:r>
              <a:rPr lang="nl-NL" sz="2000" b="0" strike="noStrike" spc="-1">
                <a:solidFill>
                  <a:schemeClr val="dk1"/>
                </a:solidFill>
                <a:latin typeface="Calibri"/>
              </a:rPr>
              <a:t>Zevende overzichtsniveau</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PlaceHolder 1"/>
          <p:cNvSpPr>
            <a:spLocks noGrp="1"/>
          </p:cNvSpPr>
          <p:nvPr>
            <p:ph type="ftr" idx="26"/>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nl-NL" sz="1400" b="0" strike="noStrike" spc="-1">
                <a:solidFill>
                  <a:srgbClr val="000000"/>
                </a:solidFill>
                <a:latin typeface="Calibri"/>
              </a:defRPr>
            </a:lvl1pPr>
          </a:lstStyle>
          <a:p>
            <a:pPr indent="0" algn="ctr" defTabSz="914400">
              <a:lnSpc>
                <a:spcPct val="100000"/>
              </a:lnSpc>
              <a:buNone/>
              <a:tabLst>
                <a:tab pos="0" algn="l"/>
              </a:tabLst>
            </a:pPr>
            <a:r>
              <a:rPr lang="nl-NL" sz="1400" b="0" strike="noStrike" spc="-1">
                <a:solidFill>
                  <a:srgbClr val="000000"/>
                </a:solidFill>
                <a:latin typeface="Calibri"/>
              </a:rPr>
              <a:t>&lt;voettekst&gt;</a:t>
            </a:r>
          </a:p>
        </p:txBody>
      </p:sp>
      <p:sp>
        <p:nvSpPr>
          <p:cNvPr id="47" name="PlaceHolder 2"/>
          <p:cNvSpPr>
            <a:spLocks noGrp="1"/>
          </p:cNvSpPr>
          <p:nvPr>
            <p:ph type="sldNum" idx="27"/>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21107C1B-44FA-4B45-A209-F6DE42CFF144}" type="slidenum">
              <a:rPr lang="en-US" sz="1200" b="0" strike="noStrike" spc="-1">
                <a:solidFill>
                  <a:schemeClr val="dk1">
                    <a:tint val="75000"/>
                  </a:schemeClr>
                </a:solidFill>
                <a:latin typeface="Calibri"/>
              </a:rPr>
              <a:t>‹nr.›</a:t>
            </a:fld>
            <a:endParaRPr lang="nl-NL" sz="1200" b="0" strike="noStrike" spc="-1">
              <a:solidFill>
                <a:srgbClr val="000000"/>
              </a:solidFill>
              <a:latin typeface="Calibri"/>
            </a:endParaRPr>
          </a:p>
        </p:txBody>
      </p:sp>
      <p:sp>
        <p:nvSpPr>
          <p:cNvPr id="48" name="PlaceHolder 3"/>
          <p:cNvSpPr>
            <a:spLocks noGrp="1"/>
          </p:cNvSpPr>
          <p:nvPr>
            <p:ph type="dt" idx="28"/>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&lt;datum/tijd&gt;</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PlaceHolder 1"/>
          <p:cNvSpPr>
            <a:spLocks noGrp="1"/>
          </p:cNvSpPr>
          <p:nvPr>
            <p:ph type="ftr" idx="29"/>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nl-NL" sz="1400" b="0" strike="noStrike" spc="-1">
                <a:solidFill>
                  <a:srgbClr val="000000"/>
                </a:solidFill>
                <a:latin typeface="Calibri"/>
              </a:defRPr>
            </a:lvl1pPr>
          </a:lstStyle>
          <a:p>
            <a:pPr indent="0" algn="ctr" defTabSz="914400">
              <a:lnSpc>
                <a:spcPct val="100000"/>
              </a:lnSpc>
              <a:buNone/>
              <a:tabLst>
                <a:tab pos="0" algn="l"/>
              </a:tabLst>
            </a:pPr>
            <a:r>
              <a:rPr lang="nl-NL" sz="1400" b="0" strike="noStrike" spc="-1">
                <a:solidFill>
                  <a:srgbClr val="000000"/>
                </a:solidFill>
                <a:latin typeface="Calibri"/>
              </a:rPr>
              <a:t>&lt;voettekst&gt;</a:t>
            </a:r>
          </a:p>
        </p:txBody>
      </p:sp>
      <p:sp>
        <p:nvSpPr>
          <p:cNvPr id="50" name="PlaceHolder 2"/>
          <p:cNvSpPr>
            <a:spLocks noGrp="1"/>
          </p:cNvSpPr>
          <p:nvPr>
            <p:ph type="sldNum" idx="30"/>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7FC513FF-0F8F-4745-985A-7C1C89DE98D9}" type="slidenum">
              <a:rPr lang="en-US" sz="1200" b="0" strike="noStrike" spc="-1">
                <a:solidFill>
                  <a:schemeClr val="dk1">
                    <a:tint val="75000"/>
                  </a:schemeClr>
                </a:solidFill>
                <a:latin typeface="Calibri"/>
              </a:rPr>
              <a:t>‹nr.›</a:t>
            </a:fld>
            <a:endParaRPr lang="nl-NL" sz="1200" b="0" strike="noStrike" spc="-1">
              <a:solidFill>
                <a:srgbClr val="000000"/>
              </a:solidFill>
              <a:latin typeface="Calibri"/>
            </a:endParaRPr>
          </a:p>
        </p:txBody>
      </p:sp>
      <p:sp>
        <p:nvSpPr>
          <p:cNvPr id="51" name="PlaceHolder 3"/>
          <p:cNvSpPr>
            <a:spLocks noGrp="1"/>
          </p:cNvSpPr>
          <p:nvPr>
            <p:ph type="dt" idx="31"/>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&lt;datum/tijd&gt;</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ftr" idx="4"/>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nl-NL" sz="1400" b="0" strike="noStrike" spc="-1">
                <a:solidFill>
                  <a:srgbClr val="000000"/>
                </a:solidFill>
                <a:latin typeface="Calibri"/>
              </a:defRPr>
            </a:lvl1pPr>
          </a:lstStyle>
          <a:p>
            <a:pPr indent="0" algn="ctr" defTabSz="914400">
              <a:lnSpc>
                <a:spcPct val="100000"/>
              </a:lnSpc>
              <a:buNone/>
              <a:tabLst>
                <a:tab pos="0" algn="l"/>
              </a:tabLst>
            </a:pPr>
            <a:r>
              <a:rPr lang="nl-NL" sz="1400" b="0" strike="noStrike" spc="-1">
                <a:solidFill>
                  <a:srgbClr val="000000"/>
                </a:solidFill>
                <a:latin typeface="Calibri"/>
              </a:rPr>
              <a:t>&lt;voettekst&gt;</a:t>
            </a:r>
          </a:p>
        </p:txBody>
      </p:sp>
      <p:sp>
        <p:nvSpPr>
          <p:cNvPr id="7" name="PlaceHolder 2"/>
          <p:cNvSpPr>
            <a:spLocks noGrp="1"/>
          </p:cNvSpPr>
          <p:nvPr>
            <p:ph type="sldNum" idx="5"/>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E1973375-216F-4736-9881-610CC6276598}" type="slidenum">
              <a:rPr lang="en-US" sz="1200" b="0" strike="noStrike" spc="-1">
                <a:solidFill>
                  <a:schemeClr val="dk1">
                    <a:tint val="75000"/>
                  </a:schemeClr>
                </a:solidFill>
                <a:latin typeface="Calibri"/>
              </a:rPr>
              <a:t>‹nr.›</a:t>
            </a:fld>
            <a:endParaRPr lang="nl-NL" sz="1200" b="0" strike="noStrike" spc="-1">
              <a:solidFill>
                <a:srgbClr val="000000"/>
              </a:solidFill>
              <a:latin typeface="Calibri"/>
            </a:endParaRPr>
          </a:p>
        </p:txBody>
      </p:sp>
      <p:sp>
        <p:nvSpPr>
          <p:cNvPr id="8" name="PlaceHolder 3"/>
          <p:cNvSpPr>
            <a:spLocks noGrp="1"/>
          </p:cNvSpPr>
          <p:nvPr>
            <p:ph type="dt" idx="6"/>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&lt;datum/tijd&gt;</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PlaceHolder 1"/>
          <p:cNvSpPr>
            <a:spLocks noGrp="1"/>
          </p:cNvSpPr>
          <p:nvPr>
            <p:ph type="ftr" idx="7"/>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nl-NL" sz="1400" b="0" strike="noStrike" spc="-1">
                <a:solidFill>
                  <a:srgbClr val="000000"/>
                </a:solidFill>
                <a:latin typeface="Calibri"/>
              </a:defRPr>
            </a:lvl1pPr>
          </a:lstStyle>
          <a:p>
            <a:pPr indent="0" algn="ctr" defTabSz="914400">
              <a:lnSpc>
                <a:spcPct val="100000"/>
              </a:lnSpc>
              <a:buNone/>
              <a:tabLst>
                <a:tab pos="0" algn="l"/>
              </a:tabLst>
            </a:pPr>
            <a:r>
              <a:rPr lang="nl-NL" sz="1400" b="0" strike="noStrike" spc="-1">
                <a:solidFill>
                  <a:srgbClr val="000000"/>
                </a:solidFill>
                <a:latin typeface="Calibri"/>
              </a:rPr>
              <a:t>&lt;voettekst&gt;</a:t>
            </a:r>
          </a:p>
        </p:txBody>
      </p:sp>
      <p:sp>
        <p:nvSpPr>
          <p:cNvPr id="10" name="PlaceHolder 2"/>
          <p:cNvSpPr>
            <a:spLocks noGrp="1"/>
          </p:cNvSpPr>
          <p:nvPr>
            <p:ph type="sldNum" idx="8"/>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C8D89452-F8B9-438A-A3C2-EAC691E283B7}" type="slidenum">
              <a:rPr lang="en-US" sz="1200" b="0" strike="noStrike" spc="-1">
                <a:solidFill>
                  <a:schemeClr val="dk1">
                    <a:tint val="75000"/>
                  </a:schemeClr>
                </a:solidFill>
                <a:latin typeface="Calibri"/>
              </a:rPr>
              <a:t>‹nr.›</a:t>
            </a:fld>
            <a:endParaRPr lang="nl-NL" sz="1200" b="0" strike="noStrike" spc="-1">
              <a:solidFill>
                <a:srgbClr val="000000"/>
              </a:solidFill>
              <a:latin typeface="Calibri"/>
            </a:endParaRPr>
          </a:p>
        </p:txBody>
      </p:sp>
      <p:sp>
        <p:nvSpPr>
          <p:cNvPr id="11" name="PlaceHolder 3"/>
          <p:cNvSpPr>
            <a:spLocks noGrp="1"/>
          </p:cNvSpPr>
          <p:nvPr>
            <p:ph type="dt" idx="9"/>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&lt;datum/tijd&gt;</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hthoek 13"/>
          <p:cNvSpPr/>
          <p:nvPr/>
        </p:nvSpPr>
        <p:spPr>
          <a:xfrm>
            <a:off x="0" y="0"/>
            <a:ext cx="4080240" cy="6857280"/>
          </a:xfrm>
          <a:prstGeom prst="rect">
            <a:avLst/>
          </a:prstGeom>
          <a:solidFill>
            <a:srgbClr val="009C8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nl-NL" sz="1350" b="0" strike="noStrike" spc="-1">
              <a:solidFill>
                <a:schemeClr val="lt1"/>
              </a:solidFill>
              <a:latin typeface="Calibri"/>
            </a:endParaRPr>
          </a:p>
        </p:txBody>
      </p:sp>
      <p:sp>
        <p:nvSpPr>
          <p:cNvPr id="13" name="Rechthoek 12"/>
          <p:cNvSpPr/>
          <p:nvPr/>
        </p:nvSpPr>
        <p:spPr>
          <a:xfrm>
            <a:off x="4080960" y="0"/>
            <a:ext cx="811044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nl-NL" sz="1350" b="0" strike="noStrike" spc="-1">
              <a:solidFill>
                <a:schemeClr val="lt1"/>
              </a:solidFill>
              <a:latin typeface="Calibri"/>
            </a:endParaRPr>
          </a:p>
        </p:txBody>
      </p:sp>
      <p:pic>
        <p:nvPicPr>
          <p:cNvPr id="14" name="Afbeelding 14"/>
          <p:cNvPicPr/>
          <p:nvPr/>
        </p:nvPicPr>
        <p:blipFill>
          <a:blip r:embed="rId3"/>
          <a:stretch/>
        </p:blipFill>
        <p:spPr>
          <a:xfrm>
            <a:off x="324000" y="5970240"/>
            <a:ext cx="1383840" cy="504000"/>
          </a:xfrm>
          <a:prstGeom prst="rect">
            <a:avLst/>
          </a:prstGeom>
          <a:noFill/>
          <a:ln w="0">
            <a:noFill/>
          </a:ln>
        </p:spPr>
      </p:pic>
      <p:sp>
        <p:nvSpPr>
          <p:cNvPr id="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nl-NL" sz="1800" b="0" strike="noStrike" spc="-1">
                <a:solidFill>
                  <a:schemeClr val="dk1"/>
                </a:solidFill>
                <a:latin typeface="Calibri"/>
              </a:rPr>
              <a:t>Klik om de opmaak van de titeltekst te bewerken</a:t>
            </a:r>
          </a:p>
        </p:txBody>
      </p:sp>
      <p:sp>
        <p:nvSpPr>
          <p:cNvPr id="16"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nl-NL" sz="2800" b="0" strike="noStrike" spc="-1">
                <a:solidFill>
                  <a:schemeClr val="dk1"/>
                </a:solidFill>
                <a:latin typeface="Calibri"/>
              </a:rPr>
              <a:t>Klik om de opmaak van de overzichtstekst te bewerken</a:t>
            </a:r>
          </a:p>
          <a:p>
            <a:pPr marL="864000" lvl="1" indent="-324000">
              <a:lnSpc>
                <a:spcPct val="90000"/>
              </a:lnSpc>
              <a:spcBef>
                <a:spcPts val="1134"/>
              </a:spcBef>
              <a:buClr>
                <a:srgbClr val="000000"/>
              </a:buClr>
              <a:buSzPct val="75000"/>
              <a:buFont typeface="Symbol" charset="2"/>
              <a:buChar char=""/>
            </a:pPr>
            <a:r>
              <a:rPr lang="nl-NL" sz="2000" b="0" strike="noStrike" spc="-1">
                <a:solidFill>
                  <a:schemeClr val="dk1"/>
                </a:solidFill>
                <a:latin typeface="Calibri"/>
              </a:rPr>
              <a:t>Tweede overzichtsniveau</a:t>
            </a:r>
          </a:p>
          <a:p>
            <a:pPr marL="1296000" lvl="2" indent="-288000">
              <a:lnSpc>
                <a:spcPct val="90000"/>
              </a:lnSpc>
              <a:spcBef>
                <a:spcPts val="850"/>
              </a:spcBef>
              <a:buClr>
                <a:srgbClr val="000000"/>
              </a:buClr>
              <a:buSzPct val="45000"/>
              <a:buFont typeface="Wingdings" charset="2"/>
              <a:buChar char=""/>
            </a:pPr>
            <a:r>
              <a:rPr lang="nl-NL" sz="1800" b="0" strike="noStrike" spc="-1">
                <a:solidFill>
                  <a:schemeClr val="dk1"/>
                </a:solidFill>
                <a:latin typeface="Calibri"/>
              </a:rPr>
              <a:t>Derde overzichtsniveau</a:t>
            </a:r>
          </a:p>
          <a:p>
            <a:pPr marL="1728000" lvl="3" indent="-216000">
              <a:lnSpc>
                <a:spcPct val="90000"/>
              </a:lnSpc>
              <a:spcBef>
                <a:spcPts val="567"/>
              </a:spcBef>
              <a:buClr>
                <a:srgbClr val="000000"/>
              </a:buClr>
              <a:buSzPct val="75000"/>
              <a:buFont typeface="Symbol" charset="2"/>
              <a:buChar char=""/>
            </a:pPr>
            <a:r>
              <a:rPr lang="nl-NL" sz="1800" b="0" strike="noStrike" spc="-1">
                <a:solidFill>
                  <a:schemeClr val="dk1"/>
                </a:solidFill>
                <a:latin typeface="Calibri"/>
              </a:rPr>
              <a:t>Vierde overzichtsniveau</a:t>
            </a:r>
          </a:p>
          <a:p>
            <a:pPr marL="2160000" lvl="4" indent="-216000">
              <a:lnSpc>
                <a:spcPct val="90000"/>
              </a:lnSpc>
              <a:spcBef>
                <a:spcPts val="283"/>
              </a:spcBef>
              <a:buClr>
                <a:srgbClr val="000000"/>
              </a:buClr>
              <a:buSzPct val="45000"/>
              <a:buFont typeface="Wingdings" charset="2"/>
              <a:buChar char=""/>
            </a:pPr>
            <a:r>
              <a:rPr lang="nl-NL" sz="2000" b="0" strike="noStrike" spc="-1">
                <a:solidFill>
                  <a:schemeClr val="dk1"/>
                </a:solidFill>
                <a:latin typeface="Calibri"/>
              </a:rPr>
              <a:t>Vijfde overzichtsniveau</a:t>
            </a:r>
          </a:p>
          <a:p>
            <a:pPr marL="2592000" lvl="5" indent="-216000">
              <a:lnSpc>
                <a:spcPct val="90000"/>
              </a:lnSpc>
              <a:spcBef>
                <a:spcPts val="283"/>
              </a:spcBef>
              <a:buClr>
                <a:srgbClr val="000000"/>
              </a:buClr>
              <a:buSzPct val="45000"/>
              <a:buFont typeface="Wingdings" charset="2"/>
              <a:buChar char=""/>
            </a:pPr>
            <a:r>
              <a:rPr lang="nl-NL" sz="2000" b="0" strike="noStrike" spc="-1">
                <a:solidFill>
                  <a:schemeClr val="dk1"/>
                </a:solidFill>
                <a:latin typeface="Calibri"/>
              </a:rPr>
              <a:t>Zesde overzichtsniveau</a:t>
            </a:r>
          </a:p>
          <a:p>
            <a:pPr marL="3024000" lvl="6" indent="-216000">
              <a:lnSpc>
                <a:spcPct val="90000"/>
              </a:lnSpc>
              <a:spcBef>
                <a:spcPts val="283"/>
              </a:spcBef>
              <a:buClr>
                <a:srgbClr val="000000"/>
              </a:buClr>
              <a:buSzPct val="45000"/>
              <a:buFont typeface="Wingdings" charset="2"/>
              <a:buChar char=""/>
            </a:pPr>
            <a:r>
              <a:rPr lang="nl-NL" sz="2000" b="0" strike="noStrike" spc="-1">
                <a:solidFill>
                  <a:schemeClr val="dk1"/>
                </a:solidFill>
                <a:latin typeface="Calibri"/>
              </a:rPr>
              <a:t>Zevende overzichtsniveau</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A3E3"/>
        </a:solidFill>
        <a:effectLst/>
      </p:bgPr>
    </p:bg>
    <p:spTree>
      <p:nvGrpSpPr>
        <p:cNvPr id="1" name=""/>
        <p:cNvGrpSpPr/>
        <p:nvPr/>
      </p:nvGrpSpPr>
      <p:grpSpPr>
        <a:xfrm>
          <a:off x="0" y="0"/>
          <a:ext cx="0" cy="0"/>
          <a:chOff x="0" y="0"/>
          <a:chExt cx="0" cy="0"/>
        </a:xfrm>
      </p:grpSpPr>
      <p:sp>
        <p:nvSpPr>
          <p:cNvPr id="17" name="PlaceHolder 1"/>
          <p:cNvSpPr>
            <a:spLocks noGrp="1"/>
          </p:cNvSpPr>
          <p:nvPr>
            <p:ph type="sldNum" idx="10"/>
          </p:nvPr>
        </p:nvSpPr>
        <p:spPr>
          <a:xfrm>
            <a:off x="5959440" y="6536520"/>
            <a:ext cx="267840" cy="4119840"/>
          </a:xfrm>
          <a:prstGeom prst="rect">
            <a:avLst/>
          </a:prstGeom>
          <a:noFill/>
          <a:ln w="0">
            <a:noFill/>
          </a:ln>
        </p:spPr>
        <p:txBody>
          <a:bodyPr lIns="71280" tIns="71280" rIns="71280" bIns="71280" anchor="t">
            <a:noAutofit/>
          </a:bodyPr>
          <a:lstStyle>
            <a:lvl1pPr indent="0" algn="ctr" defTabSz="914400">
              <a:lnSpc>
                <a:spcPct val="100000"/>
              </a:lnSpc>
              <a:buNone/>
              <a:tabLst>
                <a:tab pos="0" algn="l"/>
              </a:tabLst>
              <a:defRPr lang="nl-NL" sz="1100" b="0" strike="noStrike" spc="-1">
                <a:solidFill>
                  <a:schemeClr val="dk1">
                    <a:tint val="75000"/>
                  </a:schemeClr>
                </a:solidFill>
                <a:latin typeface="Arial"/>
                <a:ea typeface="Arial"/>
              </a:defRPr>
            </a:lvl1pPr>
          </a:lstStyle>
          <a:p>
            <a:pPr indent="0" algn="ctr" defTabSz="914400">
              <a:lnSpc>
                <a:spcPct val="100000"/>
              </a:lnSpc>
              <a:buNone/>
              <a:tabLst>
                <a:tab pos="0" algn="l"/>
              </a:tabLst>
            </a:pPr>
            <a:fld id="{0CE1D322-2365-44A1-BF36-0AB49F76E2A3}" type="slidenum">
              <a:rPr lang="nl-NL" sz="1100" b="0" strike="noStrike" spc="-1">
                <a:solidFill>
                  <a:schemeClr val="dk1">
                    <a:tint val="75000"/>
                  </a:schemeClr>
                </a:solidFill>
                <a:latin typeface="Arial"/>
                <a:ea typeface="Arial"/>
              </a:rPr>
              <a:t>‹nr.›</a:t>
            </a:fld>
            <a:endParaRPr lang="nl-NL" sz="1100" b="0" strike="noStrike" spc="-1">
              <a:solidFill>
                <a:srgbClr val="FFFFFF"/>
              </a:solidFill>
              <a:latin typeface="Calibri"/>
            </a:endParaRPr>
          </a:p>
        </p:txBody>
      </p:sp>
      <p:sp>
        <p:nvSpPr>
          <p:cNvPr id="18"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nl-NL" sz="1800" b="0" strike="noStrike" spc="-1">
                <a:solidFill>
                  <a:schemeClr val="dk1"/>
                </a:solidFill>
                <a:latin typeface="Calibri"/>
              </a:rPr>
              <a:t>Klik om de opmaak van de titeltekst te bewerken</a:t>
            </a:r>
          </a:p>
        </p:txBody>
      </p:sp>
      <p:sp>
        <p:nvSpPr>
          <p:cNvPr id="19"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FFFFFF"/>
              </a:buClr>
              <a:buSzPct val="45000"/>
              <a:buFont typeface="Wingdings" charset="2"/>
              <a:buChar char=""/>
            </a:pPr>
            <a:r>
              <a:rPr lang="nl-NL" sz="2800" b="0" strike="noStrike" spc="-1">
                <a:solidFill>
                  <a:schemeClr val="dk1"/>
                </a:solidFill>
                <a:latin typeface="Calibri"/>
              </a:rPr>
              <a:t>Klik om de opmaak van de overzichtstekst te bewerken</a:t>
            </a:r>
          </a:p>
          <a:p>
            <a:pPr marL="864000" lvl="1" indent="-324000">
              <a:lnSpc>
                <a:spcPct val="90000"/>
              </a:lnSpc>
              <a:spcBef>
                <a:spcPts val="1134"/>
              </a:spcBef>
              <a:buClr>
                <a:srgbClr val="FFFFFF"/>
              </a:buClr>
              <a:buSzPct val="75000"/>
              <a:buFont typeface="Symbol" charset="2"/>
              <a:buChar char=""/>
            </a:pPr>
            <a:r>
              <a:rPr lang="nl-NL" sz="2000" b="0" strike="noStrike" spc="-1">
                <a:solidFill>
                  <a:schemeClr val="dk1"/>
                </a:solidFill>
                <a:latin typeface="Calibri"/>
              </a:rPr>
              <a:t>Tweede overzichtsniveau</a:t>
            </a:r>
          </a:p>
          <a:p>
            <a:pPr marL="1296000" lvl="2" indent="-288000">
              <a:lnSpc>
                <a:spcPct val="90000"/>
              </a:lnSpc>
              <a:spcBef>
                <a:spcPts val="850"/>
              </a:spcBef>
              <a:buClr>
                <a:srgbClr val="FFFFFF"/>
              </a:buClr>
              <a:buSzPct val="45000"/>
              <a:buFont typeface="Wingdings" charset="2"/>
              <a:buChar char=""/>
            </a:pPr>
            <a:r>
              <a:rPr lang="nl-NL" sz="1800" b="0" strike="noStrike" spc="-1">
                <a:solidFill>
                  <a:schemeClr val="dk1"/>
                </a:solidFill>
                <a:latin typeface="Calibri"/>
              </a:rPr>
              <a:t>Derde overzichtsniveau</a:t>
            </a:r>
          </a:p>
          <a:p>
            <a:pPr marL="1728000" lvl="3" indent="-216000">
              <a:lnSpc>
                <a:spcPct val="90000"/>
              </a:lnSpc>
              <a:spcBef>
                <a:spcPts val="567"/>
              </a:spcBef>
              <a:buClr>
                <a:srgbClr val="FFFFFF"/>
              </a:buClr>
              <a:buSzPct val="75000"/>
              <a:buFont typeface="Symbol" charset="2"/>
              <a:buChar char=""/>
            </a:pPr>
            <a:r>
              <a:rPr lang="nl-NL" sz="1800" b="0" strike="noStrike" spc="-1">
                <a:solidFill>
                  <a:schemeClr val="dk1"/>
                </a:solidFill>
                <a:latin typeface="Calibri"/>
              </a:rPr>
              <a:t>Vierde overzichtsniveau</a:t>
            </a:r>
          </a:p>
          <a:p>
            <a:pPr marL="2160000" lvl="4" indent="-216000">
              <a:lnSpc>
                <a:spcPct val="90000"/>
              </a:lnSpc>
              <a:spcBef>
                <a:spcPts val="283"/>
              </a:spcBef>
              <a:buClr>
                <a:srgbClr val="FFFFFF"/>
              </a:buClr>
              <a:buSzPct val="45000"/>
              <a:buFont typeface="Wingdings" charset="2"/>
              <a:buChar char=""/>
            </a:pPr>
            <a:r>
              <a:rPr lang="nl-NL" sz="2000" b="0" strike="noStrike" spc="-1">
                <a:solidFill>
                  <a:schemeClr val="dk1"/>
                </a:solidFill>
                <a:latin typeface="Calibri"/>
              </a:rPr>
              <a:t>Vijfde overzichtsniveau</a:t>
            </a:r>
          </a:p>
          <a:p>
            <a:pPr marL="2592000" lvl="5" indent="-216000">
              <a:lnSpc>
                <a:spcPct val="90000"/>
              </a:lnSpc>
              <a:spcBef>
                <a:spcPts val="283"/>
              </a:spcBef>
              <a:buClr>
                <a:srgbClr val="FFFFFF"/>
              </a:buClr>
              <a:buSzPct val="45000"/>
              <a:buFont typeface="Wingdings" charset="2"/>
              <a:buChar char=""/>
            </a:pPr>
            <a:r>
              <a:rPr lang="nl-NL" sz="2000" b="0" strike="noStrike" spc="-1">
                <a:solidFill>
                  <a:schemeClr val="dk1"/>
                </a:solidFill>
                <a:latin typeface="Calibri"/>
              </a:rPr>
              <a:t>Zesde overzichtsniveau</a:t>
            </a:r>
          </a:p>
          <a:p>
            <a:pPr marL="3024000" lvl="6" indent="-216000">
              <a:lnSpc>
                <a:spcPct val="90000"/>
              </a:lnSpc>
              <a:spcBef>
                <a:spcPts val="283"/>
              </a:spcBef>
              <a:buClr>
                <a:srgbClr val="FFFFFF"/>
              </a:buClr>
              <a:buSzPct val="45000"/>
              <a:buFont typeface="Wingdings" charset="2"/>
              <a:buChar char=""/>
            </a:pPr>
            <a:r>
              <a:rPr lang="nl-NL" sz="2000" b="0" strike="noStrike" spc="-1">
                <a:solidFill>
                  <a:schemeClr val="dk1"/>
                </a:solidFill>
                <a:latin typeface="Calibri"/>
              </a:rPr>
              <a:t>Zevende overzichtsniveau</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20" name="Google Shape;51;g23763578ddf_3_764"/>
          <p:cNvCxnSpPr/>
          <p:nvPr/>
        </p:nvCxnSpPr>
        <p:spPr>
          <a:xfrm>
            <a:off x="461160" y="524880"/>
            <a:ext cx="11268720" cy="720"/>
          </a:xfrm>
          <a:prstGeom prst="straightConnector1">
            <a:avLst/>
          </a:prstGeom>
          <a:ln w="12700">
            <a:solidFill>
              <a:srgbClr val="000000"/>
            </a:solidFill>
            <a:miter/>
          </a:ln>
        </p:spPr>
      </p:cxnSp>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nl-NL" sz="1800" b="0" strike="noStrike" spc="-1">
                <a:solidFill>
                  <a:schemeClr val="dk1"/>
                </a:solidFill>
                <a:latin typeface="Calibri"/>
              </a:rPr>
              <a:t>Klik om de opmaak van de titeltekst te bewerken</a:t>
            </a:r>
          </a:p>
        </p:txBody>
      </p:sp>
      <p:sp>
        <p:nvSpPr>
          <p:cNvPr id="2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nl-NL" sz="2800" b="0" strike="noStrike" spc="-1">
                <a:solidFill>
                  <a:schemeClr val="dk1"/>
                </a:solidFill>
                <a:latin typeface="Calibri"/>
              </a:rPr>
              <a:t>Klik om de opmaak van de overzichtstekst te bewerken</a:t>
            </a:r>
          </a:p>
          <a:p>
            <a:pPr marL="864000" lvl="1" indent="-324000">
              <a:lnSpc>
                <a:spcPct val="90000"/>
              </a:lnSpc>
              <a:spcBef>
                <a:spcPts val="1134"/>
              </a:spcBef>
              <a:buClr>
                <a:srgbClr val="000000"/>
              </a:buClr>
              <a:buSzPct val="75000"/>
              <a:buFont typeface="Symbol" charset="2"/>
              <a:buChar char=""/>
            </a:pPr>
            <a:r>
              <a:rPr lang="nl-NL" sz="2000" b="0" strike="noStrike" spc="-1">
                <a:solidFill>
                  <a:schemeClr val="dk1"/>
                </a:solidFill>
                <a:latin typeface="Calibri"/>
              </a:rPr>
              <a:t>Tweede overzichtsniveau</a:t>
            </a:r>
          </a:p>
          <a:p>
            <a:pPr marL="1296000" lvl="2" indent="-288000">
              <a:lnSpc>
                <a:spcPct val="90000"/>
              </a:lnSpc>
              <a:spcBef>
                <a:spcPts val="850"/>
              </a:spcBef>
              <a:buClr>
                <a:srgbClr val="000000"/>
              </a:buClr>
              <a:buSzPct val="45000"/>
              <a:buFont typeface="Wingdings" charset="2"/>
              <a:buChar char=""/>
            </a:pPr>
            <a:r>
              <a:rPr lang="nl-NL" sz="1800" b="0" strike="noStrike" spc="-1">
                <a:solidFill>
                  <a:schemeClr val="dk1"/>
                </a:solidFill>
                <a:latin typeface="Calibri"/>
              </a:rPr>
              <a:t>Derde overzichtsniveau</a:t>
            </a:r>
          </a:p>
          <a:p>
            <a:pPr marL="1728000" lvl="3" indent="-216000">
              <a:lnSpc>
                <a:spcPct val="90000"/>
              </a:lnSpc>
              <a:spcBef>
                <a:spcPts val="567"/>
              </a:spcBef>
              <a:buClr>
                <a:srgbClr val="000000"/>
              </a:buClr>
              <a:buSzPct val="75000"/>
              <a:buFont typeface="Symbol" charset="2"/>
              <a:buChar char=""/>
            </a:pPr>
            <a:r>
              <a:rPr lang="nl-NL" sz="1800" b="0" strike="noStrike" spc="-1">
                <a:solidFill>
                  <a:schemeClr val="dk1"/>
                </a:solidFill>
                <a:latin typeface="Calibri"/>
              </a:rPr>
              <a:t>Vierde overzichtsniveau</a:t>
            </a:r>
          </a:p>
          <a:p>
            <a:pPr marL="2160000" lvl="4" indent="-216000">
              <a:lnSpc>
                <a:spcPct val="90000"/>
              </a:lnSpc>
              <a:spcBef>
                <a:spcPts val="283"/>
              </a:spcBef>
              <a:buClr>
                <a:srgbClr val="000000"/>
              </a:buClr>
              <a:buSzPct val="45000"/>
              <a:buFont typeface="Wingdings" charset="2"/>
              <a:buChar char=""/>
            </a:pPr>
            <a:r>
              <a:rPr lang="nl-NL" sz="2000" b="0" strike="noStrike" spc="-1">
                <a:solidFill>
                  <a:schemeClr val="dk1"/>
                </a:solidFill>
                <a:latin typeface="Calibri"/>
              </a:rPr>
              <a:t>Vijfde overzichtsniveau</a:t>
            </a:r>
          </a:p>
          <a:p>
            <a:pPr marL="2592000" lvl="5" indent="-216000">
              <a:lnSpc>
                <a:spcPct val="90000"/>
              </a:lnSpc>
              <a:spcBef>
                <a:spcPts val="283"/>
              </a:spcBef>
              <a:buClr>
                <a:srgbClr val="000000"/>
              </a:buClr>
              <a:buSzPct val="45000"/>
              <a:buFont typeface="Wingdings" charset="2"/>
              <a:buChar char=""/>
            </a:pPr>
            <a:r>
              <a:rPr lang="nl-NL" sz="2000" b="0" strike="noStrike" spc="-1">
                <a:solidFill>
                  <a:schemeClr val="dk1"/>
                </a:solidFill>
                <a:latin typeface="Calibri"/>
              </a:rPr>
              <a:t>Zesde overzichtsniveau</a:t>
            </a:r>
          </a:p>
          <a:p>
            <a:pPr marL="3024000" lvl="6" indent="-216000">
              <a:lnSpc>
                <a:spcPct val="90000"/>
              </a:lnSpc>
              <a:spcBef>
                <a:spcPts val="283"/>
              </a:spcBef>
              <a:buClr>
                <a:srgbClr val="000000"/>
              </a:buClr>
              <a:buSzPct val="45000"/>
              <a:buFont typeface="Wingdings" charset="2"/>
              <a:buChar char=""/>
            </a:pPr>
            <a:r>
              <a:rPr lang="nl-NL" sz="2000" b="0" strike="noStrike" spc="-1">
                <a:solidFill>
                  <a:schemeClr val="dk1"/>
                </a:solidFill>
                <a:latin typeface="Calibri"/>
              </a:rPr>
              <a:t>Zevende overzichtsniveau</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a:buNone/>
            </a:pPr>
            <a:r>
              <a:rPr lang="nl-NL" sz="4400" b="0" strike="noStrike" spc="-1">
                <a:solidFill>
                  <a:schemeClr val="dk1"/>
                </a:solidFill>
                <a:latin typeface="Calibri"/>
              </a:rPr>
              <a:t>Klik om de opmaak van de titeltekst te bewerken</a:t>
            </a:r>
          </a:p>
        </p:txBody>
      </p:sp>
      <p:sp>
        <p:nvSpPr>
          <p:cNvPr id="24" name="PlaceHolder 2"/>
          <p:cNvSpPr>
            <a:spLocks noGrp="1"/>
          </p:cNvSpPr>
          <p:nvPr>
            <p:ph type="body"/>
          </p:nvPr>
        </p:nvSpPr>
        <p:spPr>
          <a:xfrm>
            <a:off x="838080" y="1825560"/>
            <a:ext cx="5180760" cy="43506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nl-NL" sz="1800" b="0" strike="noStrike" spc="-1">
                <a:solidFill>
                  <a:schemeClr val="dk1"/>
                </a:solidFill>
                <a:latin typeface="Calibri"/>
              </a:rPr>
              <a:t>Klik om de opmaak van de overzichtstekst te bewerken</a:t>
            </a:r>
          </a:p>
          <a:p>
            <a:pPr marL="864000" lvl="1" indent="-324000">
              <a:lnSpc>
                <a:spcPct val="90000"/>
              </a:lnSpc>
              <a:spcBef>
                <a:spcPts val="1134"/>
              </a:spcBef>
              <a:buClr>
                <a:srgbClr val="000000"/>
              </a:buClr>
              <a:buSzPct val="75000"/>
              <a:buFont typeface="Symbol" charset="2"/>
              <a:buChar char=""/>
            </a:pPr>
            <a:r>
              <a:rPr lang="nl-NL" sz="1800" b="0" strike="noStrike" spc="-1">
                <a:solidFill>
                  <a:schemeClr val="dk1"/>
                </a:solidFill>
                <a:latin typeface="Calibri"/>
              </a:rPr>
              <a:t>Tweede overzichtsniveau</a:t>
            </a:r>
          </a:p>
          <a:p>
            <a:pPr marL="1296000" lvl="2" indent="-288000">
              <a:lnSpc>
                <a:spcPct val="90000"/>
              </a:lnSpc>
              <a:spcBef>
                <a:spcPts val="850"/>
              </a:spcBef>
              <a:buClr>
                <a:srgbClr val="000000"/>
              </a:buClr>
              <a:buSzPct val="45000"/>
              <a:buFont typeface="Wingdings" charset="2"/>
              <a:buChar char=""/>
            </a:pPr>
            <a:r>
              <a:rPr lang="nl-NL" sz="1800" b="0" strike="noStrike" spc="-1">
                <a:solidFill>
                  <a:schemeClr val="dk1"/>
                </a:solidFill>
                <a:latin typeface="Calibri"/>
              </a:rPr>
              <a:t>Derde overzichtsniveau</a:t>
            </a:r>
          </a:p>
          <a:p>
            <a:pPr marL="1728000" lvl="3" indent="-216000">
              <a:lnSpc>
                <a:spcPct val="90000"/>
              </a:lnSpc>
              <a:spcBef>
                <a:spcPts val="567"/>
              </a:spcBef>
              <a:buClr>
                <a:srgbClr val="000000"/>
              </a:buClr>
              <a:buSzPct val="75000"/>
              <a:buFont typeface="Symbol" charset="2"/>
              <a:buChar char=""/>
            </a:pPr>
            <a:r>
              <a:rPr lang="nl-NL" sz="1800" b="0" strike="noStrike" spc="-1">
                <a:solidFill>
                  <a:schemeClr val="dk1"/>
                </a:solidFill>
                <a:latin typeface="Calibri"/>
              </a:rPr>
              <a:t>Vierde overzichtsniveau</a:t>
            </a:r>
          </a:p>
          <a:p>
            <a:pPr marL="2160000" lvl="4" indent="-216000">
              <a:lnSpc>
                <a:spcPct val="90000"/>
              </a:lnSpc>
              <a:spcBef>
                <a:spcPts val="283"/>
              </a:spcBef>
              <a:buClr>
                <a:srgbClr val="000000"/>
              </a:buClr>
              <a:buSzPct val="45000"/>
              <a:buFont typeface="Wingdings" charset="2"/>
              <a:buChar char=""/>
            </a:pPr>
            <a:r>
              <a:rPr lang="nl-NL" sz="1800" b="0" strike="noStrike" spc="-1">
                <a:solidFill>
                  <a:schemeClr val="dk1"/>
                </a:solidFill>
                <a:latin typeface="Calibri"/>
              </a:rPr>
              <a:t>Vijfde overzichtsniveau</a:t>
            </a:r>
          </a:p>
          <a:p>
            <a:pPr marL="2592000" lvl="5" indent="-216000">
              <a:lnSpc>
                <a:spcPct val="90000"/>
              </a:lnSpc>
              <a:spcBef>
                <a:spcPts val="283"/>
              </a:spcBef>
              <a:buClr>
                <a:srgbClr val="000000"/>
              </a:buClr>
              <a:buSzPct val="45000"/>
              <a:buFont typeface="Wingdings" charset="2"/>
              <a:buChar char=""/>
            </a:pPr>
            <a:r>
              <a:rPr lang="nl-NL" sz="1800" b="0" strike="noStrike" spc="-1">
                <a:solidFill>
                  <a:schemeClr val="dk1"/>
                </a:solidFill>
                <a:latin typeface="Calibri"/>
              </a:rPr>
              <a:t>Zesde overzichtsniveau</a:t>
            </a:r>
          </a:p>
          <a:p>
            <a:pPr marL="3024000" lvl="6" indent="-216000">
              <a:lnSpc>
                <a:spcPct val="90000"/>
              </a:lnSpc>
              <a:spcBef>
                <a:spcPts val="283"/>
              </a:spcBef>
              <a:buClr>
                <a:srgbClr val="000000"/>
              </a:buClr>
              <a:buSzPct val="45000"/>
              <a:buFont typeface="Wingdings" charset="2"/>
              <a:buChar char=""/>
            </a:pPr>
            <a:r>
              <a:rPr lang="nl-NL" sz="1800" b="0" strike="noStrike" spc="-1">
                <a:solidFill>
                  <a:schemeClr val="dk1"/>
                </a:solidFill>
                <a:latin typeface="Calibri"/>
              </a:rPr>
              <a:t>Zevende overzichtsniveau</a:t>
            </a:r>
          </a:p>
        </p:txBody>
      </p:sp>
      <p:sp>
        <p:nvSpPr>
          <p:cNvPr id="25" name="PlaceHolder 3"/>
          <p:cNvSpPr>
            <a:spLocks noGrp="1"/>
          </p:cNvSpPr>
          <p:nvPr>
            <p:ph type="ftr" idx="11"/>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nl-NL" sz="1400" b="0" strike="noStrike" spc="-1">
                <a:solidFill>
                  <a:srgbClr val="000000"/>
                </a:solidFill>
                <a:latin typeface="Calibri"/>
              </a:defRPr>
            </a:lvl1pPr>
          </a:lstStyle>
          <a:p>
            <a:pPr indent="0" algn="ctr" defTabSz="914400">
              <a:lnSpc>
                <a:spcPct val="100000"/>
              </a:lnSpc>
              <a:buNone/>
              <a:tabLst>
                <a:tab pos="0" algn="l"/>
              </a:tabLst>
            </a:pPr>
            <a:r>
              <a:rPr lang="nl-NL" sz="1400" b="0" strike="noStrike" spc="-1">
                <a:solidFill>
                  <a:srgbClr val="000000"/>
                </a:solidFill>
                <a:latin typeface="Calibri"/>
              </a:rPr>
              <a:t>&lt;voettekst&gt;</a:t>
            </a:r>
          </a:p>
        </p:txBody>
      </p:sp>
      <p:sp>
        <p:nvSpPr>
          <p:cNvPr id="26" name="PlaceHolder 4"/>
          <p:cNvSpPr>
            <a:spLocks noGrp="1"/>
          </p:cNvSpPr>
          <p:nvPr>
            <p:ph type="sldNum" idx="12"/>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E3F898F9-5B8C-44E0-84E4-1120322A8810}" type="slidenum">
              <a:rPr lang="en-US" sz="1200" b="0" strike="noStrike" spc="-1">
                <a:solidFill>
                  <a:schemeClr val="dk1">
                    <a:tint val="75000"/>
                  </a:schemeClr>
                </a:solidFill>
                <a:latin typeface="Calibri"/>
              </a:rPr>
              <a:t>‹nr.›</a:t>
            </a:fld>
            <a:endParaRPr lang="nl-NL" sz="1200" b="0" strike="noStrike" spc="-1">
              <a:solidFill>
                <a:srgbClr val="000000"/>
              </a:solidFill>
              <a:latin typeface="Calibri"/>
            </a:endParaRPr>
          </a:p>
        </p:txBody>
      </p:sp>
      <p:sp>
        <p:nvSpPr>
          <p:cNvPr id="27" name="PlaceHolder 5"/>
          <p:cNvSpPr>
            <a:spLocks noGrp="1"/>
          </p:cNvSpPr>
          <p:nvPr>
            <p:ph type="dt" idx="1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&lt;datum/tijd&gt;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 name="PlaceHolder 1"/>
          <p:cNvSpPr>
            <a:spLocks noGrp="1"/>
          </p:cNvSpPr>
          <p:nvPr>
            <p:ph type="ftr" idx="14"/>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nl-NL" sz="1400" b="0" strike="noStrike" spc="-1">
                <a:solidFill>
                  <a:srgbClr val="000000"/>
                </a:solidFill>
                <a:latin typeface="Calibri"/>
              </a:defRPr>
            </a:lvl1pPr>
          </a:lstStyle>
          <a:p>
            <a:pPr indent="0" algn="ctr" defTabSz="914400">
              <a:lnSpc>
                <a:spcPct val="100000"/>
              </a:lnSpc>
              <a:buNone/>
              <a:tabLst>
                <a:tab pos="0" algn="l"/>
              </a:tabLst>
            </a:pPr>
            <a:r>
              <a:rPr lang="nl-NL" sz="1400" b="0" strike="noStrike" spc="-1">
                <a:solidFill>
                  <a:srgbClr val="000000"/>
                </a:solidFill>
                <a:latin typeface="Calibri"/>
              </a:rPr>
              <a:t>&lt;voettekst&gt;</a:t>
            </a:r>
          </a:p>
        </p:txBody>
      </p:sp>
      <p:sp>
        <p:nvSpPr>
          <p:cNvPr id="31" name="PlaceHolder 2"/>
          <p:cNvSpPr>
            <a:spLocks noGrp="1"/>
          </p:cNvSpPr>
          <p:nvPr>
            <p:ph type="sldNum" idx="15"/>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6AB02ED4-84C0-4524-A700-20542B9C3EF3}" type="slidenum">
              <a:rPr lang="en-US" sz="1200" b="0" strike="noStrike" spc="-1">
                <a:solidFill>
                  <a:schemeClr val="dk1">
                    <a:tint val="75000"/>
                  </a:schemeClr>
                </a:solidFill>
                <a:latin typeface="Calibri"/>
              </a:rPr>
              <a:t>‹nr.›</a:t>
            </a:fld>
            <a:endParaRPr lang="nl-NL" sz="1200" b="0" strike="noStrike" spc="-1">
              <a:solidFill>
                <a:srgbClr val="000000"/>
              </a:solidFill>
              <a:latin typeface="Calibri"/>
            </a:endParaRPr>
          </a:p>
        </p:txBody>
      </p:sp>
      <p:sp>
        <p:nvSpPr>
          <p:cNvPr id="32" name="PlaceHolder 3"/>
          <p:cNvSpPr>
            <a:spLocks noGrp="1"/>
          </p:cNvSpPr>
          <p:nvPr>
            <p:ph type="dt" idx="16"/>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&lt;datum/tijd&gt;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PlaceHolder 1"/>
          <p:cNvSpPr>
            <a:spLocks noGrp="1"/>
          </p:cNvSpPr>
          <p:nvPr>
            <p:ph type="ftr" idx="17"/>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nl-NL" sz="1400" b="0" strike="noStrike" spc="-1">
                <a:solidFill>
                  <a:srgbClr val="000000"/>
                </a:solidFill>
                <a:latin typeface="Calibri"/>
              </a:defRPr>
            </a:lvl1pPr>
          </a:lstStyle>
          <a:p>
            <a:pPr indent="0" algn="ctr" defTabSz="914400">
              <a:lnSpc>
                <a:spcPct val="100000"/>
              </a:lnSpc>
              <a:buNone/>
              <a:tabLst>
                <a:tab pos="0" algn="l"/>
              </a:tabLst>
            </a:pPr>
            <a:r>
              <a:rPr lang="nl-NL" sz="1400" b="0" strike="noStrike" spc="-1">
                <a:solidFill>
                  <a:srgbClr val="000000"/>
                </a:solidFill>
                <a:latin typeface="Calibri"/>
              </a:rPr>
              <a:t>&lt;voettekst&gt;</a:t>
            </a:r>
          </a:p>
        </p:txBody>
      </p:sp>
      <p:sp>
        <p:nvSpPr>
          <p:cNvPr id="34" name="PlaceHolder 2"/>
          <p:cNvSpPr>
            <a:spLocks noGrp="1"/>
          </p:cNvSpPr>
          <p:nvPr>
            <p:ph type="sldNum" idx="18"/>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9E4346C1-0914-4D92-BBC2-A5545262D194}" type="slidenum">
              <a:rPr lang="en-US" sz="1200" b="0" strike="noStrike" spc="-1">
                <a:solidFill>
                  <a:schemeClr val="dk1">
                    <a:tint val="75000"/>
                  </a:schemeClr>
                </a:solidFill>
                <a:latin typeface="Calibri"/>
              </a:rPr>
              <a:t>‹nr.›</a:t>
            </a:fld>
            <a:endParaRPr lang="nl-NL" sz="1200" b="0" strike="noStrike" spc="-1">
              <a:solidFill>
                <a:srgbClr val="000000"/>
              </a:solidFill>
              <a:latin typeface="Calibri"/>
            </a:endParaRPr>
          </a:p>
        </p:txBody>
      </p:sp>
      <p:sp>
        <p:nvSpPr>
          <p:cNvPr id="35" name="PlaceHolder 3"/>
          <p:cNvSpPr>
            <a:spLocks noGrp="1"/>
          </p:cNvSpPr>
          <p:nvPr>
            <p:ph type="dt" idx="19"/>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nl-NL" sz="1400" b="0" strike="noStrike" spc="-1">
                <a:solidFill>
                  <a:srgbClr val="000000"/>
                </a:solidFill>
                <a:latin typeface="Calibri"/>
              </a:defRPr>
            </a:lvl1pPr>
          </a:lstStyle>
          <a:p>
            <a:pPr indent="0">
              <a:buNone/>
            </a:pPr>
            <a:r>
              <a:rPr lang="nl-NL" sz="1400" b="0" strike="noStrike" spc="-1">
                <a:solidFill>
                  <a:srgbClr val="000000"/>
                </a:solidFill>
                <a:latin typeface="Calibri"/>
              </a:rPr>
              <a:t>&lt;datum/tijd&gt;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i.org/10.5281/zenodo.11061154" TargetMode="External"/><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Afbeelding 2"/>
          <p:cNvPicPr/>
          <p:nvPr/>
        </p:nvPicPr>
        <p:blipFill>
          <a:blip r:embed="rId2"/>
          <a:stretch/>
        </p:blipFill>
        <p:spPr>
          <a:xfrm>
            <a:off x="8368920" y="624600"/>
            <a:ext cx="3704760" cy="1963800"/>
          </a:xfrm>
          <a:prstGeom prst="rect">
            <a:avLst/>
          </a:prstGeom>
          <a:noFill/>
          <a:ln w="0">
            <a:noFill/>
          </a:ln>
        </p:spPr>
      </p:pic>
      <p:sp>
        <p:nvSpPr>
          <p:cNvPr id="451" name="Titel 1"/>
          <p:cNvSpPr/>
          <p:nvPr/>
        </p:nvSpPr>
        <p:spPr>
          <a:xfrm>
            <a:off x="855360" y="1098360"/>
            <a:ext cx="9919080" cy="3455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77500" lnSpcReduction="20000"/>
          </a:bodyPr>
          <a:lstStyle/>
          <a:p>
            <a:pPr defTabSz="914400">
              <a:lnSpc>
                <a:spcPct val="90000"/>
              </a:lnSpc>
              <a:tabLst>
                <a:tab pos="0" algn="l"/>
              </a:tabLst>
            </a:pPr>
            <a:r>
              <a:rPr lang="nl-NL" sz="3600" b="0" strike="noStrike" spc="-1">
                <a:solidFill>
                  <a:srgbClr val="000000"/>
                </a:solidFill>
                <a:latin typeface="Arial"/>
              </a:rPr>
              <a:t>DCC Spring Training Days 2025</a:t>
            </a:r>
            <a:endParaRPr lang="nl-NL" sz="3600" b="0" strike="noStrike" spc="-1">
              <a:solidFill>
                <a:srgbClr val="000000"/>
              </a:solidFill>
              <a:latin typeface="Calibri"/>
            </a:endParaRPr>
          </a:p>
          <a:p>
            <a:pPr defTabSz="914400">
              <a:lnSpc>
                <a:spcPct val="90000"/>
              </a:lnSpc>
              <a:tabLst>
                <a:tab pos="0" algn="l"/>
              </a:tabLst>
            </a:pPr>
            <a:br>
              <a:rPr sz="3600"/>
            </a:br>
            <a:endParaRPr lang="nl-NL" sz="3600" b="0" strike="noStrike" spc="-1">
              <a:solidFill>
                <a:srgbClr val="000000"/>
              </a:solidFill>
              <a:latin typeface="Calibri"/>
            </a:endParaRPr>
          </a:p>
          <a:p>
            <a:pPr defTabSz="914400">
              <a:lnSpc>
                <a:spcPct val="90000"/>
              </a:lnSpc>
              <a:tabLst>
                <a:tab pos="0" algn="l"/>
              </a:tabLst>
            </a:pPr>
            <a:r>
              <a:rPr lang="nl-NL" sz="3600" b="1" strike="noStrike" spc="-1">
                <a:solidFill>
                  <a:srgbClr val="000000"/>
                </a:solidFill>
                <a:latin typeface="Arial"/>
              </a:rPr>
              <a:t>Van Ruwe Data tot Publiekatiepakket</a:t>
            </a:r>
            <a:br>
              <a:rPr sz="3600"/>
            </a:br>
            <a:endParaRPr lang="nl-NL" sz="3600" b="0" strike="noStrike" spc="-1">
              <a:solidFill>
                <a:srgbClr val="000000"/>
              </a:solidFill>
              <a:latin typeface="Calibri"/>
            </a:endParaRPr>
          </a:p>
          <a:p>
            <a:pPr defTabSz="914400">
              <a:lnSpc>
                <a:spcPct val="90000"/>
              </a:lnSpc>
              <a:tabLst>
                <a:tab pos="0" algn="l"/>
              </a:tabLst>
            </a:pPr>
            <a:r>
              <a:rPr lang="nl-NL" sz="2900" b="1" strike="noStrike" spc="-1">
                <a:solidFill>
                  <a:srgbClr val="000000"/>
                </a:solidFill>
                <a:latin typeface="Arial"/>
              </a:rPr>
              <a:t>deel 1: Organiseren en opschonen van data</a:t>
            </a:r>
            <a:endParaRPr lang="nl-NL" sz="2900" b="0" strike="noStrike" spc="-1">
              <a:solidFill>
                <a:srgbClr val="000000"/>
              </a:solidFill>
              <a:latin typeface="Calibri"/>
            </a:endParaRPr>
          </a:p>
          <a:p>
            <a:pPr defTabSz="914400">
              <a:lnSpc>
                <a:spcPct val="90000"/>
              </a:lnSpc>
              <a:tabLst>
                <a:tab pos="0" algn="l"/>
              </a:tabLst>
            </a:pPr>
            <a:r>
              <a:rPr lang="nl-NL" sz="2900" b="1" strike="noStrike" spc="-1">
                <a:solidFill>
                  <a:srgbClr val="000000"/>
                </a:solidFill>
                <a:latin typeface="Arial"/>
              </a:rPr>
              <a:t>deel 2: Publikatiepakket</a:t>
            </a:r>
            <a:endParaRPr lang="nl-NL" sz="2900" b="0" strike="noStrike" spc="-1">
              <a:solidFill>
                <a:srgbClr val="000000"/>
              </a:solidFill>
              <a:latin typeface="Calibri"/>
            </a:endParaRPr>
          </a:p>
          <a:p>
            <a:pPr defTabSz="914400">
              <a:lnSpc>
                <a:spcPct val="90000"/>
              </a:lnSpc>
              <a:tabLst>
                <a:tab pos="0" algn="l"/>
              </a:tabLst>
            </a:pPr>
            <a:br>
              <a:rPr sz="3600"/>
            </a:br>
            <a:br>
              <a:rPr sz="2900"/>
            </a:br>
            <a:endParaRPr lang="nl-NL" sz="3600" b="0" strike="noStrike" spc="-1">
              <a:solidFill>
                <a:srgbClr val="000000"/>
              </a:solidFill>
              <a:latin typeface="Calibri"/>
            </a:endParaRPr>
          </a:p>
        </p:txBody>
      </p:sp>
      <p:sp>
        <p:nvSpPr>
          <p:cNvPr id="452" name="Tekstvak 3"/>
          <p:cNvSpPr/>
          <p:nvPr/>
        </p:nvSpPr>
        <p:spPr>
          <a:xfrm>
            <a:off x="5979960" y="6233400"/>
            <a:ext cx="60937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Lst>
            </a:pPr>
            <a:r>
              <a:rPr lang="nl-NL" sz="1200" b="0" strike="noStrike" spc="-1">
                <a:solidFill>
                  <a:srgbClr val="000000"/>
                </a:solidFill>
                <a:latin typeface="Arial"/>
              </a:rPr>
              <a:t>Bron: Mattiszik, R., Vermaas, M., &amp; van de Sandt, S. (2024). Organizing your data and software with a reproducible project workflow - 2024 DCC Spring Training Materials (Versie 2024). Zenodo. </a:t>
            </a:r>
            <a:r>
              <a:rPr lang="nl-NL" sz="1200" b="0" u="sng" strike="noStrike" spc="-1">
                <a:solidFill>
                  <a:srgbClr val="000000"/>
                </a:solidFill>
                <a:uFillTx/>
                <a:latin typeface="Arial"/>
                <a:hlinkClick r:id="rId3"/>
              </a:rPr>
              <a:t>https://doi.org/10.5281/zenodo.11061154</a:t>
            </a:r>
            <a:r>
              <a:rPr lang="nl-NL" sz="1200" b="0" strike="noStrike" spc="-1">
                <a:solidFill>
                  <a:srgbClr val="000000"/>
                </a:solidFill>
                <a:latin typeface="Arial"/>
              </a:rPr>
              <a:t> </a:t>
            </a:r>
            <a:endParaRPr lang="nl-NL" sz="1200" b="0" strike="noStrike" spc="-1">
              <a:solidFill>
                <a:srgbClr val="000000"/>
              </a:solidFill>
              <a:latin typeface="Calibri"/>
            </a:endParaRPr>
          </a:p>
        </p:txBody>
      </p:sp>
      <p:sp>
        <p:nvSpPr>
          <p:cNvPr id="453" name="Tekstvak 1"/>
          <p:cNvSpPr/>
          <p:nvPr/>
        </p:nvSpPr>
        <p:spPr>
          <a:xfrm>
            <a:off x="804960" y="4609080"/>
            <a:ext cx="5428080" cy="1552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GB" sz="2400" b="1" strike="noStrike" spc="-1">
                <a:solidFill>
                  <a:schemeClr val="dk1"/>
                </a:solidFill>
                <a:latin typeface="Arial"/>
              </a:rPr>
              <a:t>Marta Kargól, Saxion</a:t>
            </a:r>
            <a:endParaRPr lang="nl-NL" sz="2400" b="0" strike="noStrike" spc="-1">
              <a:solidFill>
                <a:srgbClr val="000000"/>
              </a:solidFill>
              <a:latin typeface="Calibri"/>
            </a:endParaRPr>
          </a:p>
          <a:p>
            <a:pPr defTabSz="914400">
              <a:lnSpc>
                <a:spcPct val="100000"/>
              </a:lnSpc>
            </a:pPr>
            <a:r>
              <a:rPr lang="en-GB" sz="2400" b="1" strike="noStrike" spc="-1">
                <a:solidFill>
                  <a:schemeClr val="dk1"/>
                </a:solidFill>
                <a:latin typeface="Arial"/>
              </a:rPr>
              <a:t>Renate Mattiszik, Saxion</a:t>
            </a:r>
            <a:endParaRPr lang="nl-NL" sz="2400" b="0" strike="noStrike" spc="-1">
              <a:solidFill>
                <a:srgbClr val="000000"/>
              </a:solidFill>
              <a:latin typeface="Calibri"/>
            </a:endParaRPr>
          </a:p>
          <a:p>
            <a:pPr defTabSz="914400">
              <a:lnSpc>
                <a:spcPct val="100000"/>
              </a:lnSpc>
            </a:pPr>
            <a:r>
              <a:rPr lang="en-GB" sz="2400" b="1" strike="noStrike" spc="-1">
                <a:solidFill>
                  <a:schemeClr val="dk1"/>
                </a:solidFill>
                <a:latin typeface="Arial"/>
              </a:rPr>
              <a:t>Willemijn Plomp, Universiteit Leiden</a:t>
            </a:r>
            <a:endParaRPr lang="nl-NL" sz="2400" b="0" strike="noStrike" spc="-1">
              <a:solidFill>
                <a:srgbClr val="000000"/>
              </a:solidFill>
              <a:latin typeface="Calibri"/>
            </a:endParaRPr>
          </a:p>
          <a:p>
            <a:pPr defTabSz="914400">
              <a:lnSpc>
                <a:spcPct val="100000"/>
              </a:lnSpc>
            </a:pPr>
            <a:r>
              <a:rPr lang="en-GB" sz="2400" b="1" strike="noStrike" spc="-1">
                <a:solidFill>
                  <a:schemeClr val="dk1"/>
                </a:solidFill>
                <a:latin typeface="Arial"/>
              </a:rPr>
              <a:t>15 April 2025</a:t>
            </a:r>
            <a:endParaRPr lang="nl-NL" sz="2400" b="0" strike="noStrike" spc="-1">
              <a:solidFill>
                <a:srgbClr val="000000"/>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p:cNvSpPr>
          <p:nvPr>
            <p:ph type="title"/>
          </p:nvPr>
        </p:nvSpPr>
        <p:spPr>
          <a:xfrm>
            <a:off x="479880" y="175680"/>
            <a:ext cx="11248920" cy="348480"/>
          </a:xfrm>
          <a:prstGeom prst="rect">
            <a:avLst/>
          </a:prstGeom>
          <a:noFill/>
          <a:ln w="0">
            <a:noFill/>
          </a:ln>
        </p:spPr>
        <p:txBody>
          <a:bodyPr lIns="45720" tIns="22680" rIns="45720" bIns="22680" anchor="t">
            <a:normAutofit fontScale="55000" lnSpcReduction="20000"/>
          </a:bodyPr>
          <a:lstStyle/>
          <a:p>
            <a:pPr indent="0">
              <a:buNone/>
            </a:pPr>
            <a:endParaRPr lang="nl-NL" sz="4400" b="0" strike="noStrike" spc="-1">
              <a:solidFill>
                <a:schemeClr val="dk1"/>
              </a:solidFill>
              <a:latin typeface="Calibri Light"/>
            </a:endParaRPr>
          </a:p>
        </p:txBody>
      </p:sp>
      <p:pic>
        <p:nvPicPr>
          <p:cNvPr id="489" name="Google Shape;305;p3" descr="Open folder with solid fill"/>
          <p:cNvPicPr/>
          <p:nvPr/>
        </p:nvPicPr>
        <p:blipFill>
          <a:blip r:embed="rId3"/>
          <a:stretch/>
        </p:blipFill>
        <p:spPr>
          <a:xfrm>
            <a:off x="4386600" y="1679760"/>
            <a:ext cx="1367640" cy="1367640"/>
          </a:xfrm>
          <a:prstGeom prst="rect">
            <a:avLst/>
          </a:prstGeom>
          <a:noFill/>
          <a:ln w="0">
            <a:noFill/>
          </a:ln>
        </p:spPr>
      </p:pic>
      <p:sp>
        <p:nvSpPr>
          <p:cNvPr id="490" name="Google Shape;306;p3"/>
          <p:cNvSpPr/>
          <p:nvPr/>
        </p:nvSpPr>
        <p:spPr>
          <a:xfrm>
            <a:off x="5754600" y="2255760"/>
            <a:ext cx="1605960" cy="37548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defTabSz="914400">
              <a:lnSpc>
                <a:spcPct val="100000"/>
              </a:lnSpc>
            </a:pPr>
            <a:r>
              <a:rPr lang="nl-NL" sz="2000" b="1" strike="noStrike" spc="-1">
                <a:solidFill>
                  <a:srgbClr val="000000"/>
                </a:solidFill>
                <a:latin typeface="Arial"/>
                <a:ea typeface="Arial"/>
              </a:rPr>
              <a:t>Mijn_</a:t>
            </a:r>
            <a:r>
              <a:rPr lang="en-NL" sz="2000" b="1" strike="noStrike" spc="-1">
                <a:solidFill>
                  <a:srgbClr val="000000"/>
                </a:solidFill>
                <a:latin typeface="Arial"/>
                <a:ea typeface="Arial"/>
              </a:rPr>
              <a:t>project</a:t>
            </a:r>
            <a:endParaRPr lang="nl-NL" sz="2000" b="0" strike="noStrike" spc="-1">
              <a:solidFill>
                <a:srgbClr val="000000"/>
              </a:solidFill>
              <a:latin typeface="Calibri"/>
            </a:endParaRPr>
          </a:p>
        </p:txBody>
      </p:sp>
      <p:cxnSp>
        <p:nvCxnSpPr>
          <p:cNvPr id="491" name="Google Shape;307;p3"/>
          <p:cNvCxnSpPr/>
          <p:nvPr/>
        </p:nvCxnSpPr>
        <p:spPr>
          <a:xfrm>
            <a:off x="5070600" y="2872080"/>
            <a:ext cx="720" cy="1770120"/>
          </a:xfrm>
          <a:prstGeom prst="straightConnector1">
            <a:avLst/>
          </a:prstGeom>
          <a:ln w="25400">
            <a:solidFill>
              <a:srgbClr val="000000"/>
            </a:solidFill>
            <a:miter/>
          </a:ln>
        </p:spPr>
      </p:cxnSp>
      <p:cxnSp>
        <p:nvCxnSpPr>
          <p:cNvPr id="492" name="Google Shape;308;p3"/>
          <p:cNvCxnSpPr/>
          <p:nvPr/>
        </p:nvCxnSpPr>
        <p:spPr>
          <a:xfrm>
            <a:off x="5070600" y="3229920"/>
            <a:ext cx="304560" cy="720"/>
          </a:xfrm>
          <a:prstGeom prst="straightConnector1">
            <a:avLst/>
          </a:prstGeom>
          <a:ln w="25400">
            <a:solidFill>
              <a:srgbClr val="000000"/>
            </a:solidFill>
            <a:miter/>
          </a:ln>
        </p:spPr>
      </p:cxnSp>
      <p:cxnSp>
        <p:nvCxnSpPr>
          <p:cNvPr id="493" name="Google Shape;309;p3"/>
          <p:cNvCxnSpPr/>
          <p:nvPr/>
        </p:nvCxnSpPr>
        <p:spPr>
          <a:xfrm>
            <a:off x="5070600" y="4641480"/>
            <a:ext cx="304560" cy="720"/>
          </a:xfrm>
          <a:prstGeom prst="straightConnector1">
            <a:avLst/>
          </a:prstGeom>
          <a:ln w="25400">
            <a:solidFill>
              <a:srgbClr val="000000"/>
            </a:solidFill>
            <a:miter/>
          </a:ln>
        </p:spPr>
      </p:cxnSp>
      <p:cxnSp>
        <p:nvCxnSpPr>
          <p:cNvPr id="494" name="Google Shape;310;p3"/>
          <p:cNvCxnSpPr/>
          <p:nvPr/>
        </p:nvCxnSpPr>
        <p:spPr>
          <a:xfrm>
            <a:off x="5081760" y="4170960"/>
            <a:ext cx="304560" cy="720"/>
          </a:xfrm>
          <a:prstGeom prst="straightConnector1">
            <a:avLst/>
          </a:prstGeom>
          <a:ln w="25400">
            <a:solidFill>
              <a:srgbClr val="000000"/>
            </a:solidFill>
            <a:miter/>
          </a:ln>
        </p:spPr>
      </p:cxnSp>
      <p:cxnSp>
        <p:nvCxnSpPr>
          <p:cNvPr id="495" name="Google Shape;311;p3"/>
          <p:cNvCxnSpPr/>
          <p:nvPr/>
        </p:nvCxnSpPr>
        <p:spPr>
          <a:xfrm>
            <a:off x="5082840" y="3677400"/>
            <a:ext cx="304560" cy="720"/>
          </a:xfrm>
          <a:prstGeom prst="straightConnector1">
            <a:avLst/>
          </a:prstGeom>
          <a:ln w="25400">
            <a:solidFill>
              <a:srgbClr val="000000"/>
            </a:solidFill>
            <a:miter/>
          </a:ln>
        </p:spPr>
      </p:cxnSp>
      <p:sp>
        <p:nvSpPr>
          <p:cNvPr id="496" name="Google Shape;312;p3"/>
          <p:cNvSpPr/>
          <p:nvPr/>
        </p:nvSpPr>
        <p:spPr>
          <a:xfrm>
            <a:off x="5405400" y="3019320"/>
            <a:ext cx="2666160" cy="37548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defTabSz="914400">
              <a:lnSpc>
                <a:spcPct val="100000"/>
              </a:lnSpc>
            </a:pPr>
            <a:r>
              <a:rPr lang="nl-NL" sz="2000" b="1" strike="noStrike" spc="-1">
                <a:solidFill>
                  <a:srgbClr val="000000"/>
                </a:solidFill>
                <a:latin typeface="Arial"/>
              </a:rPr>
              <a:t>README</a:t>
            </a:r>
            <a:endParaRPr lang="nl-NL" sz="2000" b="0" strike="noStrike" spc="-1">
              <a:solidFill>
                <a:srgbClr val="000000"/>
              </a:solidFill>
              <a:latin typeface="Calibri"/>
            </a:endParaRPr>
          </a:p>
        </p:txBody>
      </p:sp>
      <p:sp>
        <p:nvSpPr>
          <p:cNvPr id="497" name="Google Shape;313;p3"/>
          <p:cNvSpPr/>
          <p:nvPr/>
        </p:nvSpPr>
        <p:spPr>
          <a:xfrm>
            <a:off x="5405400" y="3486600"/>
            <a:ext cx="605160" cy="37548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defTabSz="914400">
              <a:lnSpc>
                <a:spcPct val="100000"/>
              </a:lnSpc>
            </a:pPr>
            <a:r>
              <a:rPr lang="en-NL" sz="2000" b="1" strike="noStrike" spc="-1">
                <a:solidFill>
                  <a:srgbClr val="000000"/>
                </a:solidFill>
                <a:latin typeface="Arial"/>
                <a:ea typeface="Arial"/>
              </a:rPr>
              <a:t>data</a:t>
            </a:r>
            <a:endParaRPr lang="nl-NL" sz="2000" b="0" strike="noStrike" spc="-1">
              <a:solidFill>
                <a:srgbClr val="000000"/>
              </a:solidFill>
              <a:latin typeface="Calibri"/>
            </a:endParaRPr>
          </a:p>
        </p:txBody>
      </p:sp>
      <p:sp>
        <p:nvSpPr>
          <p:cNvPr id="498" name="Google Shape;314;p3"/>
          <p:cNvSpPr/>
          <p:nvPr/>
        </p:nvSpPr>
        <p:spPr>
          <a:xfrm>
            <a:off x="5423760" y="3983040"/>
            <a:ext cx="835920" cy="37548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defTabSz="914400">
              <a:lnSpc>
                <a:spcPct val="100000"/>
              </a:lnSpc>
            </a:pPr>
            <a:r>
              <a:rPr lang="en-NL" sz="2000" b="1" strike="noStrike" spc="-1">
                <a:solidFill>
                  <a:srgbClr val="000000"/>
                </a:solidFill>
                <a:latin typeface="Arial"/>
                <a:ea typeface="Arial"/>
              </a:rPr>
              <a:t>tools</a:t>
            </a:r>
            <a:endParaRPr lang="nl-NL" sz="2000" b="0" strike="noStrike" spc="-1">
              <a:solidFill>
                <a:srgbClr val="000000"/>
              </a:solidFill>
              <a:latin typeface="Calibri"/>
            </a:endParaRPr>
          </a:p>
        </p:txBody>
      </p:sp>
      <p:sp>
        <p:nvSpPr>
          <p:cNvPr id="499" name="Google Shape;315;p3"/>
          <p:cNvSpPr/>
          <p:nvPr/>
        </p:nvSpPr>
        <p:spPr>
          <a:xfrm>
            <a:off x="5423760" y="4453560"/>
            <a:ext cx="1629360" cy="37548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defTabSz="914400">
              <a:lnSpc>
                <a:spcPct val="100000"/>
              </a:lnSpc>
            </a:pPr>
            <a:r>
              <a:rPr lang="en-NL" sz="2000" b="1" strike="noStrike" spc="-1">
                <a:solidFill>
                  <a:srgbClr val="000000"/>
                </a:solidFill>
                <a:latin typeface="Arial"/>
                <a:ea typeface="Arial"/>
              </a:rPr>
              <a:t>manuscript</a:t>
            </a:r>
            <a:endParaRPr lang="nl-NL" sz="2000" b="0" strike="noStrike" spc="-1">
              <a:solidFill>
                <a:srgbClr val="000000"/>
              </a:solidFill>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9C82"/>
        </a:solidFill>
        <a:effectLst/>
      </p:bgPr>
    </p:bg>
    <p:spTree>
      <p:nvGrpSpPr>
        <p:cNvPr id="1" name=""/>
        <p:cNvGrpSpPr/>
        <p:nvPr/>
      </p:nvGrpSpPr>
      <p:grpSpPr>
        <a:xfrm>
          <a:off x="0" y="0"/>
          <a:ext cx="0" cy="0"/>
          <a:chOff x="0" y="0"/>
          <a:chExt cx="0" cy="0"/>
        </a:xfrm>
      </p:grpSpPr>
      <p:sp>
        <p:nvSpPr>
          <p:cNvPr id="500" name="PlaceHolder 1"/>
          <p:cNvSpPr>
            <a:spLocks noGrp="1"/>
          </p:cNvSpPr>
          <p:nvPr>
            <p:ph/>
          </p:nvPr>
        </p:nvSpPr>
        <p:spPr>
          <a:xfrm>
            <a:off x="479880" y="1476360"/>
            <a:ext cx="10278000" cy="3232080"/>
          </a:xfrm>
          <a:prstGeom prst="rect">
            <a:avLst/>
          </a:prstGeom>
          <a:noFill/>
          <a:ln w="0">
            <a:noFill/>
          </a:ln>
        </p:spPr>
        <p:txBody>
          <a:bodyPr lIns="45720" tIns="22680" rIns="45720" bIns="22680" anchor="ctr">
            <a:noAutofit/>
          </a:bodyPr>
          <a:lstStyle/>
          <a:p>
            <a:pPr indent="0" algn="ctr" defTabSz="914400">
              <a:lnSpc>
                <a:spcPct val="100000"/>
              </a:lnSpc>
              <a:buNone/>
              <a:tabLst>
                <a:tab pos="0" algn="l"/>
              </a:tabLst>
            </a:pPr>
            <a:r>
              <a:rPr lang="en-NL" sz="3600" b="0" strike="noStrike" spc="-1">
                <a:solidFill>
                  <a:schemeClr val="lt1"/>
                </a:solidFill>
                <a:latin typeface="Arial"/>
                <a:ea typeface="Arial"/>
              </a:rPr>
              <a:t>2.</a:t>
            </a:r>
            <a:r>
              <a:rPr lang="nl-NL" sz="3600" b="0" strike="noStrike" spc="-1">
                <a:solidFill>
                  <a:srgbClr val="1F1F1F"/>
                </a:solidFill>
                <a:latin typeface="inherit"/>
                <a:ea typeface="Arial"/>
              </a:rPr>
              <a:t> </a:t>
            </a:r>
            <a:r>
              <a:rPr lang="nl-NL" sz="3600" b="0" strike="noStrike" spc="-1">
                <a:solidFill>
                  <a:schemeClr val="lt1"/>
                </a:solidFill>
                <a:latin typeface="Arial"/>
                <a:ea typeface="Arial"/>
              </a:rPr>
              <a:t>Bedenk een logisch systeem van submappen</a:t>
            </a:r>
            <a:r>
              <a:rPr lang="nl-NL" sz="1050" b="0" strike="noStrike" spc="-1">
                <a:solidFill>
                  <a:schemeClr val="lt1"/>
                </a:solidFill>
                <a:latin typeface="Arial"/>
                <a:ea typeface="Arial"/>
              </a:rPr>
              <a:t> </a:t>
            </a:r>
            <a:endParaRPr lang="nl-NL" sz="1050" b="0" strike="noStrike" spc="-1">
              <a:solidFill>
                <a:schemeClr val="dk1"/>
              </a:solidFill>
              <a:latin typeface="Calibri"/>
            </a:endParaRPr>
          </a:p>
          <a:p>
            <a:pPr indent="0" algn="ctr" defTabSz="914400">
              <a:lnSpc>
                <a:spcPct val="100000"/>
              </a:lnSpc>
              <a:buNone/>
              <a:tabLst>
                <a:tab pos="0" algn="l"/>
              </a:tabLst>
            </a:pPr>
            <a:endParaRPr lang="nl-NL" sz="3600" b="0" strike="noStrike" spc="-1">
              <a:solidFill>
                <a:schemeClr val="dk1"/>
              </a:solidFill>
              <a:latin typeface="Calibri"/>
            </a:endParaRPr>
          </a:p>
        </p:txBody>
      </p:sp>
      <p:sp>
        <p:nvSpPr>
          <p:cNvPr id="501" name="Rectangle 4"/>
          <p:cNvSpPr/>
          <p:nvPr/>
        </p:nvSpPr>
        <p:spPr>
          <a:xfrm>
            <a:off x="-360" y="179640"/>
            <a:ext cx="22680" cy="97200"/>
          </a:xfrm>
          <a:prstGeom prst="rect">
            <a:avLst/>
          </a:prstGeom>
          <a:solidFill>
            <a:srgbClr val="F8F9FA"/>
          </a:solidFill>
          <a:ln w="0">
            <a:noFill/>
          </a:ln>
        </p:spPr>
        <p:style>
          <a:lnRef idx="0">
            <a:scrgbClr r="0" g="0" b="0"/>
          </a:lnRef>
          <a:fillRef idx="0">
            <a:scrgbClr r="0" g="0" b="0"/>
          </a:fillRef>
          <a:effectRef idx="0">
            <a:scrgbClr r="0" g="0" b="0"/>
          </a:effectRef>
          <a:fontRef idx="minor"/>
        </p:style>
        <p:txBody>
          <a:bodyPr wrap="none" lIns="0" tIns="-12600" rIns="0" bIns="-12600" numCol="1" spcCol="0" anchor="ctr">
            <a:spAutoFit/>
          </a:bodyPr>
          <a:lstStyle/>
          <a:p>
            <a:pPr defTabSz="914400">
              <a:lnSpc>
                <a:spcPct val="100000"/>
              </a:lnSpc>
              <a:tabLst>
                <a:tab pos="0" algn="l"/>
              </a:tabLst>
            </a:pPr>
            <a:r>
              <a:rPr lang="nl-NL" sz="800" b="0" strike="noStrike" spc="-1">
                <a:solidFill>
                  <a:schemeClr val="dk1"/>
                </a:solidFill>
                <a:latin typeface="Calibri"/>
              </a:rPr>
              <a:t> </a:t>
            </a:r>
            <a:endParaRPr lang="nl-NL" sz="800" b="0" strike="noStrike" spc="-1">
              <a:solidFill>
                <a:srgbClr val="000000"/>
              </a:solidFill>
              <a:latin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Google Shape;335;p6" descr="Open folder with solid fill"/>
          <p:cNvPicPr/>
          <p:nvPr/>
        </p:nvPicPr>
        <p:blipFill>
          <a:blip r:embed="rId3"/>
          <a:stretch/>
        </p:blipFill>
        <p:spPr>
          <a:xfrm>
            <a:off x="1470240" y="1291320"/>
            <a:ext cx="790920" cy="790920"/>
          </a:xfrm>
          <a:prstGeom prst="rect">
            <a:avLst/>
          </a:prstGeom>
          <a:noFill/>
          <a:ln w="0">
            <a:noFill/>
          </a:ln>
        </p:spPr>
      </p:pic>
      <p:cxnSp>
        <p:nvCxnSpPr>
          <p:cNvPr id="503" name="Google Shape;336;p6"/>
          <p:cNvCxnSpPr/>
          <p:nvPr/>
        </p:nvCxnSpPr>
        <p:spPr>
          <a:xfrm>
            <a:off x="1836360" y="2000880"/>
            <a:ext cx="30600" cy="2395800"/>
          </a:xfrm>
          <a:prstGeom prst="straightConnector1">
            <a:avLst/>
          </a:prstGeom>
          <a:ln w="25400">
            <a:solidFill>
              <a:srgbClr val="000000"/>
            </a:solidFill>
            <a:miter/>
          </a:ln>
        </p:spPr>
      </p:cxnSp>
      <p:sp>
        <p:nvSpPr>
          <p:cNvPr id="504" name="Google Shape;337;p6"/>
          <p:cNvSpPr/>
          <p:nvPr/>
        </p:nvSpPr>
        <p:spPr>
          <a:xfrm>
            <a:off x="3076920" y="2000880"/>
            <a:ext cx="1552320" cy="299520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defTabSz="914400">
              <a:lnSpc>
                <a:spcPct val="200000"/>
              </a:lnSpc>
            </a:pPr>
            <a:r>
              <a:rPr lang="en-NL" sz="1600" b="1" strike="noStrike" spc="-1">
                <a:solidFill>
                  <a:srgbClr val="000000"/>
                </a:solidFill>
                <a:latin typeface="Arial"/>
                <a:ea typeface="Arial"/>
              </a:rPr>
              <a:t>README.md</a:t>
            </a:r>
            <a:endParaRPr lang="nl-NL" sz="1600" b="0" strike="noStrike" spc="-1">
              <a:solidFill>
                <a:srgbClr val="000000"/>
              </a:solidFill>
              <a:latin typeface="Calibri"/>
            </a:endParaRPr>
          </a:p>
          <a:p>
            <a:pPr defTabSz="914400">
              <a:lnSpc>
                <a:spcPct val="200000"/>
              </a:lnSpc>
            </a:pPr>
            <a:r>
              <a:rPr lang="en-NL" sz="1600" b="1" strike="noStrike" spc="-1">
                <a:solidFill>
                  <a:srgbClr val="000000"/>
                </a:solidFill>
                <a:latin typeface="Arial"/>
                <a:ea typeface="Arial"/>
              </a:rPr>
              <a:t>LICEN</a:t>
            </a:r>
            <a:r>
              <a:rPr lang="nl-NL" sz="1600" b="1" strike="noStrike" spc="-1">
                <a:solidFill>
                  <a:srgbClr val="000000"/>
                </a:solidFill>
                <a:latin typeface="Arial"/>
                <a:ea typeface="Arial"/>
              </a:rPr>
              <a:t>TIE</a:t>
            </a:r>
            <a:endParaRPr lang="nl-NL" sz="1600" b="0" strike="noStrike" spc="-1">
              <a:solidFill>
                <a:srgbClr val="000000"/>
              </a:solidFill>
              <a:latin typeface="Calibri"/>
            </a:endParaRPr>
          </a:p>
          <a:p>
            <a:pPr defTabSz="914400">
              <a:lnSpc>
                <a:spcPct val="200000"/>
              </a:lnSpc>
            </a:pPr>
            <a:r>
              <a:rPr lang="en-NL" sz="1600" b="1" strike="noStrike" spc="-1">
                <a:solidFill>
                  <a:srgbClr val="000000"/>
                </a:solidFill>
                <a:latin typeface="Arial"/>
                <a:ea typeface="Arial"/>
              </a:rPr>
              <a:t>data/</a:t>
            </a:r>
            <a:endParaRPr lang="nl-NL" sz="1600" b="0" strike="noStrike" spc="-1">
              <a:solidFill>
                <a:srgbClr val="000000"/>
              </a:solidFill>
              <a:latin typeface="Calibri"/>
            </a:endParaRPr>
          </a:p>
          <a:p>
            <a:pPr defTabSz="914400">
              <a:lnSpc>
                <a:spcPct val="200000"/>
              </a:lnSpc>
            </a:pPr>
            <a:r>
              <a:rPr lang="en-NL" sz="1600" b="1" strike="noStrike" spc="-1">
                <a:solidFill>
                  <a:srgbClr val="000000"/>
                </a:solidFill>
                <a:latin typeface="Arial"/>
                <a:ea typeface="Arial"/>
              </a:rPr>
              <a:t>m</a:t>
            </a:r>
            <a:r>
              <a:rPr lang="nl-NL" sz="1600" b="1" strike="noStrike" spc="-1">
                <a:solidFill>
                  <a:srgbClr val="000000"/>
                </a:solidFill>
                <a:latin typeface="Arial"/>
                <a:ea typeface="Arial"/>
              </a:rPr>
              <a:t>ijn</a:t>
            </a:r>
            <a:r>
              <a:rPr lang="en-NL" sz="1600" b="1" strike="noStrike" spc="-1">
                <a:solidFill>
                  <a:srgbClr val="000000"/>
                </a:solidFill>
                <a:latin typeface="Arial"/>
                <a:ea typeface="Arial"/>
              </a:rPr>
              <a:t>d</a:t>
            </a:r>
            <a:r>
              <a:rPr lang="nl-NL" sz="1600" b="1" strike="noStrike" spc="-1">
                <a:solidFill>
                  <a:srgbClr val="000000"/>
                </a:solidFill>
                <a:latin typeface="Arial"/>
                <a:ea typeface="Arial"/>
              </a:rPr>
              <a:t>a</a:t>
            </a:r>
            <a:r>
              <a:rPr lang="en-NL" sz="1600" b="1" strike="noStrike" spc="-1">
                <a:solidFill>
                  <a:srgbClr val="000000"/>
                </a:solidFill>
                <a:latin typeface="Arial"/>
                <a:ea typeface="Arial"/>
              </a:rPr>
              <a:t>ta.csv</a:t>
            </a:r>
            <a:endParaRPr lang="nl-NL" sz="1600" b="0" strike="noStrike" spc="-1">
              <a:solidFill>
                <a:srgbClr val="000000"/>
              </a:solidFill>
              <a:latin typeface="Calibri"/>
            </a:endParaRPr>
          </a:p>
          <a:p>
            <a:pPr defTabSz="914400">
              <a:lnSpc>
                <a:spcPct val="200000"/>
              </a:lnSpc>
            </a:pPr>
            <a:r>
              <a:rPr lang="en-NL" sz="1600" b="1" strike="noStrike" spc="-1">
                <a:solidFill>
                  <a:srgbClr val="000000"/>
                </a:solidFill>
                <a:latin typeface="Arial"/>
                <a:ea typeface="Arial"/>
              </a:rPr>
              <a:t>analys</a:t>
            </a:r>
            <a:r>
              <a:rPr lang="nl-NL" sz="1600" b="1" strike="noStrike" spc="-1">
                <a:solidFill>
                  <a:srgbClr val="000000"/>
                </a:solidFill>
                <a:latin typeface="Arial"/>
                <a:ea typeface="Arial"/>
              </a:rPr>
              <a:t>e</a:t>
            </a:r>
            <a:r>
              <a:rPr lang="en-NL" sz="1600" b="1" strike="noStrike" spc="-1">
                <a:solidFill>
                  <a:srgbClr val="000000"/>
                </a:solidFill>
                <a:latin typeface="Arial"/>
                <a:ea typeface="Arial"/>
              </a:rPr>
              <a:t>/</a:t>
            </a:r>
            <a:endParaRPr lang="nl-NL" sz="1600" b="0" strike="noStrike" spc="-1">
              <a:solidFill>
                <a:srgbClr val="000000"/>
              </a:solidFill>
              <a:latin typeface="Calibri"/>
            </a:endParaRPr>
          </a:p>
          <a:p>
            <a:pPr defTabSz="914400">
              <a:lnSpc>
                <a:spcPct val="200000"/>
              </a:lnSpc>
            </a:pPr>
            <a:r>
              <a:rPr lang="en-NL" sz="1600" b="1" strike="noStrike" spc="-1">
                <a:solidFill>
                  <a:srgbClr val="000000"/>
                </a:solidFill>
                <a:latin typeface="Arial"/>
                <a:ea typeface="Arial"/>
              </a:rPr>
              <a:t>r</a:t>
            </a:r>
            <a:r>
              <a:rPr lang="nl-NL" sz="1600" b="1" strike="noStrike" spc="-1">
                <a:solidFill>
                  <a:srgbClr val="000000"/>
                </a:solidFill>
                <a:latin typeface="Arial"/>
                <a:ea typeface="Arial"/>
              </a:rPr>
              <a:t>app</a:t>
            </a:r>
            <a:r>
              <a:rPr lang="en-NL" sz="1600" b="1" strike="noStrike" spc="-1">
                <a:solidFill>
                  <a:srgbClr val="000000"/>
                </a:solidFill>
                <a:latin typeface="Arial"/>
                <a:ea typeface="Arial"/>
              </a:rPr>
              <a:t>ort.md</a:t>
            </a:r>
            <a:endParaRPr lang="nl-NL" sz="1600" b="0" strike="noStrike" spc="-1">
              <a:solidFill>
                <a:srgbClr val="000000"/>
              </a:solidFill>
              <a:latin typeface="Calibri"/>
            </a:endParaRPr>
          </a:p>
        </p:txBody>
      </p:sp>
      <p:cxnSp>
        <p:nvCxnSpPr>
          <p:cNvPr id="505" name="Google Shape;338;p6"/>
          <p:cNvCxnSpPr/>
          <p:nvPr/>
        </p:nvCxnSpPr>
        <p:spPr>
          <a:xfrm>
            <a:off x="1836360" y="2424240"/>
            <a:ext cx="304560" cy="720"/>
          </a:xfrm>
          <a:prstGeom prst="straightConnector1">
            <a:avLst/>
          </a:prstGeom>
          <a:ln w="25400">
            <a:solidFill>
              <a:srgbClr val="000000"/>
            </a:solidFill>
            <a:miter/>
          </a:ln>
        </p:spPr>
      </p:cxnSp>
      <p:cxnSp>
        <p:nvCxnSpPr>
          <p:cNvPr id="506" name="Google Shape;339;p6"/>
          <p:cNvCxnSpPr/>
          <p:nvPr/>
        </p:nvCxnSpPr>
        <p:spPr>
          <a:xfrm>
            <a:off x="1844640" y="2916720"/>
            <a:ext cx="304560" cy="720"/>
          </a:xfrm>
          <a:prstGeom prst="straightConnector1">
            <a:avLst/>
          </a:prstGeom>
          <a:ln w="25400">
            <a:solidFill>
              <a:srgbClr val="000000"/>
            </a:solidFill>
            <a:miter/>
          </a:ln>
        </p:spPr>
      </p:cxnSp>
      <p:cxnSp>
        <p:nvCxnSpPr>
          <p:cNvPr id="507" name="Google Shape;340;p6"/>
          <p:cNvCxnSpPr/>
          <p:nvPr/>
        </p:nvCxnSpPr>
        <p:spPr>
          <a:xfrm>
            <a:off x="1854000" y="3422880"/>
            <a:ext cx="304560" cy="720"/>
          </a:xfrm>
          <a:prstGeom prst="straightConnector1">
            <a:avLst/>
          </a:prstGeom>
          <a:ln w="25400">
            <a:solidFill>
              <a:srgbClr val="000000"/>
            </a:solidFill>
            <a:miter/>
          </a:ln>
        </p:spPr>
      </p:cxnSp>
      <p:cxnSp>
        <p:nvCxnSpPr>
          <p:cNvPr id="508" name="Google Shape;341;p6"/>
          <p:cNvCxnSpPr/>
          <p:nvPr/>
        </p:nvCxnSpPr>
        <p:spPr>
          <a:xfrm>
            <a:off x="1861920" y="4392000"/>
            <a:ext cx="304920" cy="720"/>
          </a:xfrm>
          <a:prstGeom prst="straightConnector1">
            <a:avLst/>
          </a:prstGeom>
          <a:ln w="25400">
            <a:solidFill>
              <a:srgbClr val="000000"/>
            </a:solidFill>
            <a:miter/>
          </a:ln>
        </p:spPr>
      </p:cxnSp>
      <p:cxnSp>
        <p:nvCxnSpPr>
          <p:cNvPr id="509" name="Google Shape;342;p6"/>
          <p:cNvCxnSpPr/>
          <p:nvPr/>
        </p:nvCxnSpPr>
        <p:spPr>
          <a:xfrm>
            <a:off x="2297520" y="3921120"/>
            <a:ext cx="304560" cy="720"/>
          </a:xfrm>
          <a:prstGeom prst="straightConnector1">
            <a:avLst/>
          </a:prstGeom>
          <a:ln w="25400">
            <a:solidFill>
              <a:srgbClr val="000000"/>
            </a:solidFill>
            <a:miter/>
          </a:ln>
        </p:spPr>
      </p:cxnSp>
      <p:cxnSp>
        <p:nvCxnSpPr>
          <p:cNvPr id="510" name="Google Shape;343;p6"/>
          <p:cNvCxnSpPr/>
          <p:nvPr/>
        </p:nvCxnSpPr>
        <p:spPr>
          <a:xfrm flipV="1">
            <a:off x="2297520" y="3514320"/>
            <a:ext cx="720" cy="411840"/>
          </a:xfrm>
          <a:prstGeom prst="straightConnector1">
            <a:avLst/>
          </a:prstGeom>
          <a:ln w="25400">
            <a:solidFill>
              <a:srgbClr val="000000"/>
            </a:solidFill>
            <a:miter/>
          </a:ln>
        </p:spPr>
      </p:cxnSp>
      <p:cxnSp>
        <p:nvCxnSpPr>
          <p:cNvPr id="511" name="Google Shape;344;p6"/>
          <p:cNvCxnSpPr/>
          <p:nvPr/>
        </p:nvCxnSpPr>
        <p:spPr>
          <a:xfrm>
            <a:off x="2297520" y="4899600"/>
            <a:ext cx="304560" cy="720"/>
          </a:xfrm>
          <a:prstGeom prst="straightConnector1">
            <a:avLst/>
          </a:prstGeom>
          <a:ln w="25400">
            <a:solidFill>
              <a:srgbClr val="000000"/>
            </a:solidFill>
            <a:miter/>
          </a:ln>
        </p:spPr>
      </p:cxnSp>
      <p:cxnSp>
        <p:nvCxnSpPr>
          <p:cNvPr id="512" name="Google Shape;345;p6"/>
          <p:cNvCxnSpPr/>
          <p:nvPr/>
        </p:nvCxnSpPr>
        <p:spPr>
          <a:xfrm flipV="1">
            <a:off x="2297520" y="4488480"/>
            <a:ext cx="720" cy="411840"/>
          </a:xfrm>
          <a:prstGeom prst="straightConnector1">
            <a:avLst/>
          </a:prstGeom>
          <a:ln w="25400">
            <a:solidFill>
              <a:srgbClr val="000000"/>
            </a:solidFill>
            <a:miter/>
          </a:ln>
        </p:spPr>
      </p:cxnSp>
      <p:pic>
        <p:nvPicPr>
          <p:cNvPr id="513" name="Google Shape;346;p6" descr="Open folder with solid fill"/>
          <p:cNvPicPr/>
          <p:nvPr/>
        </p:nvPicPr>
        <p:blipFill>
          <a:blip r:embed="rId3"/>
          <a:stretch/>
        </p:blipFill>
        <p:spPr>
          <a:xfrm>
            <a:off x="2175480" y="3204000"/>
            <a:ext cx="350640" cy="350640"/>
          </a:xfrm>
          <a:prstGeom prst="rect">
            <a:avLst/>
          </a:prstGeom>
          <a:noFill/>
          <a:ln w="0">
            <a:noFill/>
          </a:ln>
        </p:spPr>
      </p:pic>
      <p:pic>
        <p:nvPicPr>
          <p:cNvPr id="514" name="Google Shape;347;p6" descr="Open folder with solid fill"/>
          <p:cNvPicPr/>
          <p:nvPr/>
        </p:nvPicPr>
        <p:blipFill>
          <a:blip r:embed="rId3"/>
          <a:stretch/>
        </p:blipFill>
        <p:spPr>
          <a:xfrm>
            <a:off x="2201760" y="4160880"/>
            <a:ext cx="350640" cy="350640"/>
          </a:xfrm>
          <a:prstGeom prst="rect">
            <a:avLst/>
          </a:prstGeom>
          <a:noFill/>
          <a:ln w="0">
            <a:noFill/>
          </a:ln>
        </p:spPr>
      </p:pic>
      <p:pic>
        <p:nvPicPr>
          <p:cNvPr id="515" name="Google Shape;348;p6" descr="Document with solid fill"/>
          <p:cNvPicPr/>
          <p:nvPr/>
        </p:nvPicPr>
        <p:blipFill>
          <a:blip r:embed="rId4"/>
          <a:stretch/>
        </p:blipFill>
        <p:spPr>
          <a:xfrm>
            <a:off x="2592360" y="4672440"/>
            <a:ext cx="370800" cy="370800"/>
          </a:xfrm>
          <a:prstGeom prst="rect">
            <a:avLst/>
          </a:prstGeom>
          <a:noFill/>
          <a:ln w="0">
            <a:noFill/>
          </a:ln>
        </p:spPr>
      </p:pic>
      <p:pic>
        <p:nvPicPr>
          <p:cNvPr id="516" name="Google Shape;349;p6" descr="Database with solid fill"/>
          <p:cNvPicPr/>
          <p:nvPr/>
        </p:nvPicPr>
        <p:blipFill>
          <a:blip r:embed="rId5"/>
          <a:stretch/>
        </p:blipFill>
        <p:spPr>
          <a:xfrm>
            <a:off x="2607120" y="3700800"/>
            <a:ext cx="370800" cy="370800"/>
          </a:xfrm>
          <a:prstGeom prst="rect">
            <a:avLst/>
          </a:prstGeom>
          <a:noFill/>
          <a:ln w="0">
            <a:noFill/>
          </a:ln>
        </p:spPr>
      </p:pic>
      <p:pic>
        <p:nvPicPr>
          <p:cNvPr id="517" name="Google Shape;350;p6" descr="Document with solid fill"/>
          <p:cNvPicPr/>
          <p:nvPr/>
        </p:nvPicPr>
        <p:blipFill>
          <a:blip r:embed="rId4"/>
          <a:stretch/>
        </p:blipFill>
        <p:spPr>
          <a:xfrm>
            <a:off x="2176200" y="2706840"/>
            <a:ext cx="370800" cy="370800"/>
          </a:xfrm>
          <a:prstGeom prst="rect">
            <a:avLst/>
          </a:prstGeom>
          <a:noFill/>
          <a:ln w="0">
            <a:noFill/>
          </a:ln>
        </p:spPr>
      </p:pic>
      <p:pic>
        <p:nvPicPr>
          <p:cNvPr id="518" name="Google Shape;351;p6" descr="Document with solid fill"/>
          <p:cNvPicPr/>
          <p:nvPr/>
        </p:nvPicPr>
        <p:blipFill>
          <a:blip r:embed="rId4"/>
          <a:stretch/>
        </p:blipFill>
        <p:spPr>
          <a:xfrm>
            <a:off x="2170440" y="2180160"/>
            <a:ext cx="370800" cy="370800"/>
          </a:xfrm>
          <a:prstGeom prst="rect">
            <a:avLst/>
          </a:prstGeom>
          <a:noFill/>
          <a:ln w="0">
            <a:noFill/>
          </a:ln>
        </p:spPr>
      </p:pic>
      <p:grpSp>
        <p:nvGrpSpPr>
          <p:cNvPr id="519" name="Google Shape;352;p6"/>
          <p:cNvGrpSpPr/>
          <p:nvPr/>
        </p:nvGrpSpPr>
        <p:grpSpPr>
          <a:xfrm>
            <a:off x="6772680" y="456120"/>
            <a:ext cx="4984560" cy="6373080"/>
            <a:chOff x="6772680" y="456120"/>
            <a:chExt cx="4984560" cy="6373080"/>
          </a:xfrm>
        </p:grpSpPr>
        <p:pic>
          <p:nvPicPr>
            <p:cNvPr id="520" name="Google Shape;353;p6" descr="Open folder with solid fill"/>
            <p:cNvPicPr/>
            <p:nvPr/>
          </p:nvPicPr>
          <p:blipFill>
            <a:blip r:embed="rId3"/>
            <a:stretch/>
          </p:blipFill>
          <p:spPr>
            <a:xfrm>
              <a:off x="6772680" y="456120"/>
              <a:ext cx="790920" cy="790920"/>
            </a:xfrm>
            <a:prstGeom prst="rect">
              <a:avLst/>
            </a:prstGeom>
            <a:noFill/>
            <a:ln w="0">
              <a:noFill/>
            </a:ln>
          </p:spPr>
        </p:pic>
        <p:cxnSp>
          <p:nvCxnSpPr>
            <p:cNvPr id="521" name="Google Shape;354;p6"/>
            <p:cNvCxnSpPr/>
            <p:nvPr/>
          </p:nvCxnSpPr>
          <p:spPr>
            <a:xfrm>
              <a:off x="7129440" y="1131480"/>
              <a:ext cx="720" cy="5008320"/>
            </a:xfrm>
            <a:prstGeom prst="straightConnector1">
              <a:avLst/>
            </a:prstGeom>
            <a:ln w="25400">
              <a:solidFill>
                <a:srgbClr val="000000"/>
              </a:solidFill>
              <a:miter/>
            </a:ln>
          </p:spPr>
        </p:cxnSp>
        <p:sp>
          <p:nvSpPr>
            <p:cNvPr id="522" name="Google Shape;355;p6"/>
            <p:cNvSpPr/>
            <p:nvPr/>
          </p:nvSpPr>
          <p:spPr>
            <a:xfrm>
              <a:off x="7708680" y="1197360"/>
              <a:ext cx="4048560" cy="563184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defTabSz="914400">
                <a:lnSpc>
                  <a:spcPct val="100000"/>
                </a:lnSpc>
              </a:pPr>
              <a:r>
                <a:rPr lang="en-NL" sz="1600" b="1" strike="noStrike" spc="-1">
                  <a:solidFill>
                    <a:srgbClr val="000000"/>
                  </a:solidFill>
                  <a:latin typeface="Arial"/>
                  <a:ea typeface="Arial"/>
                </a:rPr>
                <a:t>README.md</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LICEN</a:t>
              </a:r>
              <a:r>
                <a:rPr lang="nl-NL" sz="1600" b="1" strike="noStrike" spc="-1">
                  <a:solidFill>
                    <a:srgbClr val="000000"/>
                  </a:solidFill>
                  <a:latin typeface="Arial"/>
                  <a:ea typeface="Arial"/>
                </a:rPr>
                <a:t>TIE</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data/</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raw/		RAW_DATA_FILE001.zip</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RAW_DATA_FILE331.zip</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clean/</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m</a:t>
              </a:r>
              <a:r>
                <a:rPr lang="nl-NL" sz="1600" b="1" strike="noStrike" spc="-1">
                  <a:solidFill>
                    <a:srgbClr val="000000"/>
                  </a:solidFill>
                  <a:latin typeface="Arial"/>
                  <a:ea typeface="Arial"/>
                </a:rPr>
                <a:t>ijn</a:t>
              </a:r>
              <a:r>
                <a:rPr lang="en-NL" sz="1600" b="1" strike="noStrike" spc="-1">
                  <a:solidFill>
                    <a:srgbClr val="000000"/>
                  </a:solidFill>
                  <a:latin typeface="Arial"/>
                  <a:ea typeface="Arial"/>
                </a:rPr>
                <a:t>data.csv</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R/</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m</a:t>
              </a:r>
              <a:r>
                <a:rPr lang="nl-NL" sz="1600" b="1" strike="noStrike" spc="-1">
                  <a:solidFill>
                    <a:srgbClr val="000000"/>
                  </a:solidFill>
                  <a:latin typeface="Arial"/>
                  <a:ea typeface="Arial"/>
                </a:rPr>
                <a:t>ijn</a:t>
              </a:r>
              <a:r>
                <a:rPr lang="en-NL" sz="1600" b="1" strike="noStrike" spc="-1">
                  <a:solidFill>
                    <a:srgbClr val="000000"/>
                  </a:solidFill>
                  <a:latin typeface="Arial"/>
                  <a:ea typeface="Arial"/>
                </a:rPr>
                <a:t>code.R</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result</a:t>
              </a:r>
              <a:r>
                <a:rPr lang="nl-NL" sz="1600" b="1" strike="noStrike" spc="-1">
                  <a:solidFill>
                    <a:srgbClr val="000000"/>
                  </a:solidFill>
                  <a:latin typeface="Arial"/>
                  <a:ea typeface="Arial"/>
                </a:rPr>
                <a:t>aten</a:t>
              </a:r>
              <a:r>
                <a:rPr lang="en-NL" sz="1600" b="1" strike="noStrike" spc="-1">
                  <a:solidFill>
                    <a:srgbClr val="000000"/>
                  </a:solidFill>
                  <a:latin typeface="Arial"/>
                  <a:ea typeface="Arial"/>
                </a:rPr>
                <a:t>/</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images/</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figure1.tiff</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figure2.tiff</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analys</a:t>
              </a:r>
              <a:r>
                <a:rPr lang="nl-NL" sz="1600" b="1" strike="noStrike" spc="-1">
                  <a:solidFill>
                    <a:srgbClr val="000000"/>
                  </a:solidFill>
                  <a:latin typeface="Arial"/>
                  <a:ea typeface="Arial"/>
                </a:rPr>
                <a:t>e</a:t>
              </a:r>
              <a:r>
                <a:rPr lang="en-NL" sz="1600" b="1" strike="noStrike" spc="-1">
                  <a:solidFill>
                    <a:srgbClr val="000000"/>
                  </a:solidFill>
                  <a:latin typeface="Arial"/>
                  <a:ea typeface="Arial"/>
                </a:rPr>
                <a:t>/</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tab</a:t>
              </a:r>
              <a:r>
                <a:rPr lang="nl-NL" sz="1600" b="1" strike="noStrike" spc="-1">
                  <a:solidFill>
                    <a:srgbClr val="000000"/>
                  </a:solidFill>
                  <a:latin typeface="Arial"/>
                  <a:ea typeface="Arial"/>
                </a:rPr>
                <a:t>el</a:t>
              </a:r>
              <a:r>
                <a:rPr lang="en-NL" sz="1600" b="1" strike="noStrike" spc="-1">
                  <a:solidFill>
                    <a:srgbClr val="000000"/>
                  </a:solidFill>
                  <a:latin typeface="Arial"/>
                  <a:ea typeface="Arial"/>
                </a:rPr>
                <a:t>1.csv</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docs/</a:t>
              </a:r>
              <a:endParaRPr lang="nl-NL" sz="1600" b="0" strike="noStrike" spc="-1">
                <a:solidFill>
                  <a:srgbClr val="000000"/>
                </a:solidFill>
                <a:latin typeface="Calibri"/>
              </a:endParaRPr>
            </a:p>
            <a:p>
              <a:pPr defTabSz="914400">
                <a:lnSpc>
                  <a:spcPct val="100000"/>
                </a:lnSpc>
                <a:spcBef>
                  <a:spcPts val="300"/>
                </a:spcBef>
              </a:pPr>
              <a:r>
                <a:rPr lang="nl-NL" sz="1600" b="1" strike="noStrike" spc="-1">
                  <a:solidFill>
                    <a:srgbClr val="000000"/>
                  </a:solidFill>
                  <a:latin typeface="Arial"/>
                  <a:ea typeface="Arial"/>
                </a:rPr>
                <a:t>             publikatiepakket</a:t>
              </a:r>
              <a:r>
                <a:rPr lang="en-NL" sz="1600" b="1" strike="noStrike" spc="-1">
                  <a:solidFill>
                    <a:srgbClr val="000000"/>
                  </a:solidFill>
                  <a:latin typeface="Arial"/>
                  <a:ea typeface="Arial"/>
                </a:rPr>
                <a:t>.md</a:t>
              </a:r>
              <a:endParaRPr lang="nl-NL" sz="1600" b="0" strike="noStrike" spc="-1">
                <a:solidFill>
                  <a:srgbClr val="000000"/>
                </a:solidFill>
                <a:latin typeface="Calibri"/>
              </a:endParaRPr>
            </a:p>
            <a:p>
              <a:pPr defTabSz="914400">
                <a:lnSpc>
                  <a:spcPct val="100000"/>
                </a:lnSpc>
                <a:spcBef>
                  <a:spcPts val="300"/>
                </a:spcBef>
                <a:spcAft>
                  <a:spcPts val="300"/>
                </a:spcAft>
              </a:pPr>
              <a:r>
                <a:rPr lang="nl-NL" sz="1600" b="1" strike="noStrike" spc="-1">
                  <a:solidFill>
                    <a:srgbClr val="000000"/>
                  </a:solidFill>
                  <a:latin typeface="Arial"/>
                  <a:ea typeface="Arial"/>
                </a:rPr>
                <a:t>             </a:t>
              </a:r>
              <a:r>
                <a:rPr lang="en-NL" sz="1600" b="1" strike="noStrike" spc="-1">
                  <a:solidFill>
                    <a:srgbClr val="000000"/>
                  </a:solidFill>
                  <a:latin typeface="Arial"/>
                  <a:ea typeface="Arial"/>
                </a:rPr>
                <a:t>manuscript.md</a:t>
              </a:r>
              <a:endParaRPr lang="nl-NL" sz="1600" b="0" strike="noStrike" spc="-1">
                <a:solidFill>
                  <a:srgbClr val="000000"/>
                </a:solidFill>
                <a:latin typeface="Calibri"/>
              </a:endParaRPr>
            </a:p>
          </p:txBody>
        </p:sp>
        <p:cxnSp>
          <p:nvCxnSpPr>
            <p:cNvPr id="523" name="Google Shape;356;p6"/>
            <p:cNvCxnSpPr/>
            <p:nvPr/>
          </p:nvCxnSpPr>
          <p:spPr>
            <a:xfrm>
              <a:off x="7129440" y="6139080"/>
              <a:ext cx="304560" cy="720"/>
            </a:xfrm>
            <a:prstGeom prst="straightConnector1">
              <a:avLst/>
            </a:prstGeom>
            <a:ln w="25400">
              <a:solidFill>
                <a:srgbClr val="000000"/>
              </a:solidFill>
              <a:miter/>
            </a:ln>
          </p:spPr>
        </p:cxnSp>
        <p:pic>
          <p:nvPicPr>
            <p:cNvPr id="524" name="Google Shape;357;p6" descr="Open folder with solid fill"/>
            <p:cNvPicPr/>
            <p:nvPr/>
          </p:nvPicPr>
          <p:blipFill>
            <a:blip r:embed="rId3"/>
            <a:stretch/>
          </p:blipFill>
          <p:spPr>
            <a:xfrm>
              <a:off x="7435440" y="5955480"/>
              <a:ext cx="303120" cy="303120"/>
            </a:xfrm>
            <a:prstGeom prst="rect">
              <a:avLst/>
            </a:prstGeom>
            <a:noFill/>
            <a:ln w="0">
              <a:noFill/>
            </a:ln>
          </p:spPr>
        </p:pic>
        <p:cxnSp>
          <p:nvCxnSpPr>
            <p:cNvPr id="525" name="Google Shape;358;p6"/>
            <p:cNvCxnSpPr/>
            <p:nvPr/>
          </p:nvCxnSpPr>
          <p:spPr>
            <a:xfrm>
              <a:off x="7132320" y="4433760"/>
              <a:ext cx="304560" cy="720"/>
            </a:xfrm>
            <a:prstGeom prst="straightConnector1">
              <a:avLst/>
            </a:prstGeom>
            <a:ln w="25400">
              <a:solidFill>
                <a:srgbClr val="000000"/>
              </a:solidFill>
              <a:miter/>
            </a:ln>
          </p:spPr>
        </p:cxnSp>
        <p:pic>
          <p:nvPicPr>
            <p:cNvPr id="526" name="Google Shape;359;p6" descr="Open folder with solid fill"/>
            <p:cNvPicPr/>
            <p:nvPr/>
          </p:nvPicPr>
          <p:blipFill>
            <a:blip r:embed="rId3"/>
            <a:stretch/>
          </p:blipFill>
          <p:spPr>
            <a:xfrm>
              <a:off x="7438320" y="4250160"/>
              <a:ext cx="303120" cy="303120"/>
            </a:xfrm>
            <a:prstGeom prst="rect">
              <a:avLst/>
            </a:prstGeom>
            <a:noFill/>
            <a:ln w="0">
              <a:noFill/>
            </a:ln>
          </p:spPr>
        </p:pic>
        <p:cxnSp>
          <p:nvCxnSpPr>
            <p:cNvPr id="527" name="Google Shape;360;p6"/>
            <p:cNvCxnSpPr/>
            <p:nvPr/>
          </p:nvCxnSpPr>
          <p:spPr>
            <a:xfrm>
              <a:off x="7132320" y="3864600"/>
              <a:ext cx="304560" cy="720"/>
            </a:xfrm>
            <a:prstGeom prst="straightConnector1">
              <a:avLst/>
            </a:prstGeom>
            <a:ln w="25400">
              <a:solidFill>
                <a:srgbClr val="000000"/>
              </a:solidFill>
              <a:miter/>
            </a:ln>
          </p:spPr>
        </p:cxnSp>
        <p:pic>
          <p:nvPicPr>
            <p:cNvPr id="528" name="Google Shape;361;p6" descr="Open folder with solid fill"/>
            <p:cNvPicPr/>
            <p:nvPr/>
          </p:nvPicPr>
          <p:blipFill>
            <a:blip r:embed="rId3"/>
            <a:stretch/>
          </p:blipFill>
          <p:spPr>
            <a:xfrm>
              <a:off x="7438320" y="3681000"/>
              <a:ext cx="303120" cy="303120"/>
            </a:xfrm>
            <a:prstGeom prst="rect">
              <a:avLst/>
            </a:prstGeom>
            <a:noFill/>
            <a:ln w="0">
              <a:noFill/>
            </a:ln>
          </p:spPr>
        </p:pic>
        <p:cxnSp>
          <p:nvCxnSpPr>
            <p:cNvPr id="529" name="Google Shape;362;p6"/>
            <p:cNvCxnSpPr/>
            <p:nvPr/>
          </p:nvCxnSpPr>
          <p:spPr>
            <a:xfrm>
              <a:off x="7587360" y="4161600"/>
              <a:ext cx="521640" cy="720"/>
            </a:xfrm>
            <a:prstGeom prst="straightConnector1">
              <a:avLst/>
            </a:prstGeom>
            <a:ln w="25400">
              <a:solidFill>
                <a:srgbClr val="000000"/>
              </a:solidFill>
              <a:miter/>
            </a:ln>
          </p:spPr>
        </p:cxnSp>
        <p:cxnSp>
          <p:nvCxnSpPr>
            <p:cNvPr id="530" name="Google Shape;363;p6"/>
            <p:cNvCxnSpPr/>
            <p:nvPr/>
          </p:nvCxnSpPr>
          <p:spPr>
            <a:xfrm flipV="1">
              <a:off x="7590240" y="3958560"/>
              <a:ext cx="720" cy="203760"/>
            </a:xfrm>
            <a:prstGeom prst="straightConnector1">
              <a:avLst/>
            </a:prstGeom>
            <a:ln w="25400">
              <a:solidFill>
                <a:srgbClr val="000000"/>
              </a:solidFill>
              <a:miter/>
            </a:ln>
          </p:spPr>
        </p:cxnSp>
        <p:cxnSp>
          <p:nvCxnSpPr>
            <p:cNvPr id="531" name="Google Shape;364;p6"/>
            <p:cNvCxnSpPr/>
            <p:nvPr/>
          </p:nvCxnSpPr>
          <p:spPr>
            <a:xfrm>
              <a:off x="8111160" y="4967640"/>
              <a:ext cx="229320" cy="4680"/>
            </a:xfrm>
            <a:prstGeom prst="straightConnector1">
              <a:avLst/>
            </a:prstGeom>
            <a:ln w="25400">
              <a:solidFill>
                <a:srgbClr val="000000"/>
              </a:solidFill>
              <a:miter/>
            </a:ln>
          </p:spPr>
        </p:cxnSp>
        <p:cxnSp>
          <p:nvCxnSpPr>
            <p:cNvPr id="532" name="Google Shape;365;p6"/>
            <p:cNvCxnSpPr/>
            <p:nvPr/>
          </p:nvCxnSpPr>
          <p:spPr>
            <a:xfrm flipV="1">
              <a:off x="8108640" y="4703760"/>
              <a:ext cx="720" cy="519480"/>
            </a:xfrm>
            <a:prstGeom prst="straightConnector1">
              <a:avLst/>
            </a:prstGeom>
            <a:ln w="25400">
              <a:solidFill>
                <a:srgbClr val="000000"/>
              </a:solidFill>
              <a:miter/>
            </a:ln>
          </p:spPr>
        </p:cxnSp>
        <p:cxnSp>
          <p:nvCxnSpPr>
            <p:cNvPr id="533" name="Google Shape;366;p6"/>
            <p:cNvCxnSpPr/>
            <p:nvPr/>
          </p:nvCxnSpPr>
          <p:spPr>
            <a:xfrm>
              <a:off x="8116920" y="5229000"/>
              <a:ext cx="229320" cy="5040"/>
            </a:xfrm>
            <a:prstGeom prst="straightConnector1">
              <a:avLst/>
            </a:prstGeom>
            <a:ln w="25400">
              <a:solidFill>
                <a:srgbClr val="000000"/>
              </a:solidFill>
              <a:miter/>
            </a:ln>
          </p:spPr>
        </p:cxnSp>
        <p:cxnSp>
          <p:nvCxnSpPr>
            <p:cNvPr id="534" name="Google Shape;367;p6"/>
            <p:cNvCxnSpPr/>
            <p:nvPr/>
          </p:nvCxnSpPr>
          <p:spPr>
            <a:xfrm flipV="1">
              <a:off x="8096040" y="5554080"/>
              <a:ext cx="360" cy="226080"/>
            </a:xfrm>
            <a:prstGeom prst="straightConnector1">
              <a:avLst/>
            </a:prstGeom>
            <a:ln w="25400">
              <a:solidFill>
                <a:srgbClr val="000000"/>
              </a:solidFill>
              <a:miter/>
            </a:ln>
          </p:spPr>
        </p:cxnSp>
        <p:cxnSp>
          <p:nvCxnSpPr>
            <p:cNvPr id="535" name="Google Shape;368;p6"/>
            <p:cNvCxnSpPr/>
            <p:nvPr/>
          </p:nvCxnSpPr>
          <p:spPr>
            <a:xfrm>
              <a:off x="8070480" y="5779800"/>
              <a:ext cx="229320" cy="4680"/>
            </a:xfrm>
            <a:prstGeom prst="straightConnector1">
              <a:avLst/>
            </a:prstGeom>
            <a:ln w="25400">
              <a:solidFill>
                <a:srgbClr val="000000"/>
              </a:solidFill>
              <a:miter/>
            </a:ln>
          </p:spPr>
        </p:cxnSp>
        <p:cxnSp>
          <p:nvCxnSpPr>
            <p:cNvPr id="536" name="Google Shape;369;p6"/>
            <p:cNvCxnSpPr/>
            <p:nvPr/>
          </p:nvCxnSpPr>
          <p:spPr>
            <a:xfrm>
              <a:off x="7587360" y="4711680"/>
              <a:ext cx="521640" cy="720"/>
            </a:xfrm>
            <a:prstGeom prst="straightConnector1">
              <a:avLst/>
            </a:prstGeom>
            <a:ln w="25400">
              <a:solidFill>
                <a:srgbClr val="000000"/>
              </a:solidFill>
              <a:miter/>
            </a:ln>
          </p:spPr>
        </p:cxnSp>
        <p:cxnSp>
          <p:nvCxnSpPr>
            <p:cNvPr id="537" name="Google Shape;370;p6"/>
            <p:cNvCxnSpPr/>
            <p:nvPr/>
          </p:nvCxnSpPr>
          <p:spPr>
            <a:xfrm flipV="1">
              <a:off x="7590240" y="4511520"/>
              <a:ext cx="720" cy="1056960"/>
            </a:xfrm>
            <a:prstGeom prst="straightConnector1">
              <a:avLst/>
            </a:prstGeom>
            <a:ln w="25400">
              <a:solidFill>
                <a:srgbClr val="000000"/>
              </a:solidFill>
              <a:miter/>
            </a:ln>
          </p:spPr>
        </p:cxnSp>
        <p:cxnSp>
          <p:nvCxnSpPr>
            <p:cNvPr id="538" name="Google Shape;371;p6"/>
            <p:cNvCxnSpPr/>
            <p:nvPr/>
          </p:nvCxnSpPr>
          <p:spPr>
            <a:xfrm>
              <a:off x="7587360" y="6404400"/>
              <a:ext cx="513720" cy="720"/>
            </a:xfrm>
            <a:prstGeom prst="straightConnector1">
              <a:avLst/>
            </a:prstGeom>
            <a:ln w="25400">
              <a:solidFill>
                <a:srgbClr val="000000"/>
              </a:solidFill>
              <a:miter/>
            </a:ln>
          </p:spPr>
        </p:cxnSp>
        <p:cxnSp>
          <p:nvCxnSpPr>
            <p:cNvPr id="539" name="Google Shape;372;p6"/>
            <p:cNvCxnSpPr/>
            <p:nvPr/>
          </p:nvCxnSpPr>
          <p:spPr>
            <a:xfrm flipV="1">
              <a:off x="7587360" y="6227640"/>
              <a:ext cx="720" cy="482400"/>
            </a:xfrm>
            <a:prstGeom prst="straightConnector1">
              <a:avLst/>
            </a:prstGeom>
            <a:ln w="25400">
              <a:solidFill>
                <a:srgbClr val="000000"/>
              </a:solidFill>
              <a:miter/>
            </a:ln>
          </p:spPr>
        </p:cxnSp>
        <p:cxnSp>
          <p:nvCxnSpPr>
            <p:cNvPr id="540" name="Google Shape;373;p6"/>
            <p:cNvCxnSpPr/>
            <p:nvPr/>
          </p:nvCxnSpPr>
          <p:spPr>
            <a:xfrm>
              <a:off x="7587360" y="6709680"/>
              <a:ext cx="513720" cy="720"/>
            </a:xfrm>
            <a:prstGeom prst="straightConnector1">
              <a:avLst/>
            </a:prstGeom>
            <a:ln w="25400">
              <a:solidFill>
                <a:srgbClr val="000000"/>
              </a:solidFill>
              <a:miter/>
            </a:ln>
          </p:spPr>
        </p:cxnSp>
        <p:cxnSp>
          <p:nvCxnSpPr>
            <p:cNvPr id="541" name="Google Shape;374;p6"/>
            <p:cNvCxnSpPr/>
            <p:nvPr/>
          </p:nvCxnSpPr>
          <p:spPr>
            <a:xfrm>
              <a:off x="7130160" y="1898640"/>
              <a:ext cx="304560" cy="720"/>
            </a:xfrm>
            <a:prstGeom prst="straightConnector1">
              <a:avLst/>
            </a:prstGeom>
            <a:ln w="25400">
              <a:solidFill>
                <a:srgbClr val="000000"/>
              </a:solidFill>
              <a:miter/>
            </a:ln>
          </p:spPr>
        </p:cxnSp>
        <p:pic>
          <p:nvPicPr>
            <p:cNvPr id="542" name="Google Shape;375;p6" descr="Open folder with solid fill"/>
            <p:cNvPicPr/>
            <p:nvPr/>
          </p:nvPicPr>
          <p:blipFill>
            <a:blip r:embed="rId3"/>
            <a:stretch/>
          </p:blipFill>
          <p:spPr>
            <a:xfrm>
              <a:off x="7436160" y="1715400"/>
              <a:ext cx="303120" cy="303120"/>
            </a:xfrm>
            <a:prstGeom prst="rect">
              <a:avLst/>
            </a:prstGeom>
            <a:noFill/>
            <a:ln w="0">
              <a:noFill/>
            </a:ln>
          </p:spPr>
        </p:pic>
        <p:cxnSp>
          <p:nvCxnSpPr>
            <p:cNvPr id="543" name="Google Shape;376;p6"/>
            <p:cNvCxnSpPr/>
            <p:nvPr/>
          </p:nvCxnSpPr>
          <p:spPr>
            <a:xfrm>
              <a:off x="7134120" y="1599480"/>
              <a:ext cx="304920" cy="720"/>
            </a:xfrm>
            <a:prstGeom prst="straightConnector1">
              <a:avLst/>
            </a:prstGeom>
            <a:ln w="25400">
              <a:solidFill>
                <a:srgbClr val="000000"/>
              </a:solidFill>
              <a:miter/>
            </a:ln>
          </p:spPr>
        </p:cxnSp>
        <p:cxnSp>
          <p:nvCxnSpPr>
            <p:cNvPr id="544" name="Google Shape;377;p6"/>
            <p:cNvCxnSpPr/>
            <p:nvPr/>
          </p:nvCxnSpPr>
          <p:spPr>
            <a:xfrm>
              <a:off x="7134120" y="1315080"/>
              <a:ext cx="304920" cy="720"/>
            </a:xfrm>
            <a:prstGeom prst="straightConnector1">
              <a:avLst/>
            </a:prstGeom>
            <a:ln w="25400">
              <a:solidFill>
                <a:srgbClr val="000000"/>
              </a:solidFill>
              <a:miter/>
            </a:ln>
          </p:spPr>
        </p:cxnSp>
        <p:pic>
          <p:nvPicPr>
            <p:cNvPr id="545" name="Google Shape;378;p6" descr="Document with solid fill"/>
            <p:cNvPicPr/>
            <p:nvPr/>
          </p:nvPicPr>
          <p:blipFill>
            <a:blip r:embed="rId4"/>
            <a:stretch/>
          </p:blipFill>
          <p:spPr>
            <a:xfrm>
              <a:off x="7447680" y="1438560"/>
              <a:ext cx="286560" cy="286560"/>
            </a:xfrm>
            <a:prstGeom prst="rect">
              <a:avLst/>
            </a:prstGeom>
            <a:noFill/>
            <a:ln w="0">
              <a:noFill/>
            </a:ln>
          </p:spPr>
        </p:pic>
        <p:pic>
          <p:nvPicPr>
            <p:cNvPr id="546" name="Google Shape;379;p6" descr="Document with solid fill"/>
            <p:cNvPicPr/>
            <p:nvPr/>
          </p:nvPicPr>
          <p:blipFill>
            <a:blip r:embed="rId4"/>
            <a:stretch/>
          </p:blipFill>
          <p:spPr>
            <a:xfrm>
              <a:off x="7447680" y="1150560"/>
              <a:ext cx="286560" cy="286560"/>
            </a:xfrm>
            <a:prstGeom prst="rect">
              <a:avLst/>
            </a:prstGeom>
            <a:noFill/>
            <a:ln w="0">
              <a:noFill/>
            </a:ln>
          </p:spPr>
        </p:pic>
        <p:cxnSp>
          <p:nvCxnSpPr>
            <p:cNvPr id="547" name="Google Shape;380;p6"/>
            <p:cNvCxnSpPr/>
            <p:nvPr/>
          </p:nvCxnSpPr>
          <p:spPr>
            <a:xfrm>
              <a:off x="7564320" y="2195640"/>
              <a:ext cx="521640" cy="720"/>
            </a:xfrm>
            <a:prstGeom prst="straightConnector1">
              <a:avLst/>
            </a:prstGeom>
            <a:ln w="25400">
              <a:solidFill>
                <a:srgbClr val="000000"/>
              </a:solidFill>
              <a:miter/>
            </a:ln>
          </p:spPr>
        </p:cxnSp>
        <p:cxnSp>
          <p:nvCxnSpPr>
            <p:cNvPr id="548" name="Google Shape;381;p6"/>
            <p:cNvCxnSpPr/>
            <p:nvPr/>
          </p:nvCxnSpPr>
          <p:spPr>
            <a:xfrm flipV="1">
              <a:off x="7567560" y="1992600"/>
              <a:ext cx="720" cy="1284840"/>
            </a:xfrm>
            <a:prstGeom prst="straightConnector1">
              <a:avLst/>
            </a:prstGeom>
            <a:ln w="25400">
              <a:solidFill>
                <a:srgbClr val="000000"/>
              </a:solidFill>
              <a:miter/>
            </a:ln>
          </p:spPr>
        </p:cxnSp>
        <p:cxnSp>
          <p:nvCxnSpPr>
            <p:cNvPr id="549" name="Google Shape;382;p6"/>
            <p:cNvCxnSpPr/>
            <p:nvPr/>
          </p:nvCxnSpPr>
          <p:spPr>
            <a:xfrm>
              <a:off x="8112240" y="2321280"/>
              <a:ext cx="229320" cy="5040"/>
            </a:xfrm>
            <a:prstGeom prst="straightConnector1">
              <a:avLst/>
            </a:prstGeom>
            <a:ln w="25400">
              <a:solidFill>
                <a:srgbClr val="000000"/>
              </a:solidFill>
              <a:miter/>
            </a:ln>
          </p:spPr>
        </p:cxnSp>
        <p:cxnSp>
          <p:nvCxnSpPr>
            <p:cNvPr id="550" name="Google Shape;383;p6"/>
            <p:cNvCxnSpPr/>
            <p:nvPr/>
          </p:nvCxnSpPr>
          <p:spPr>
            <a:xfrm flipV="1">
              <a:off x="8094960" y="2200320"/>
              <a:ext cx="720" cy="757080"/>
            </a:xfrm>
            <a:prstGeom prst="straightConnector1">
              <a:avLst/>
            </a:prstGeom>
            <a:ln w="25400">
              <a:solidFill>
                <a:srgbClr val="000000"/>
              </a:solidFill>
              <a:miter/>
            </a:ln>
          </p:spPr>
        </p:cxnSp>
        <p:cxnSp>
          <p:nvCxnSpPr>
            <p:cNvPr id="551" name="Google Shape;384;p6"/>
            <p:cNvCxnSpPr/>
            <p:nvPr/>
          </p:nvCxnSpPr>
          <p:spPr>
            <a:xfrm>
              <a:off x="8112240" y="2680920"/>
              <a:ext cx="229320" cy="4680"/>
            </a:xfrm>
            <a:prstGeom prst="straightConnector1">
              <a:avLst/>
            </a:prstGeom>
            <a:ln w="25400">
              <a:solidFill>
                <a:srgbClr val="000000"/>
              </a:solidFill>
              <a:miter/>
            </a:ln>
          </p:spPr>
        </p:cxnSp>
        <p:cxnSp>
          <p:nvCxnSpPr>
            <p:cNvPr id="552" name="Google Shape;385;p6"/>
            <p:cNvCxnSpPr/>
            <p:nvPr/>
          </p:nvCxnSpPr>
          <p:spPr>
            <a:xfrm flipH="1" flipV="1">
              <a:off x="8081280" y="3285000"/>
              <a:ext cx="9000" cy="214560"/>
            </a:xfrm>
            <a:prstGeom prst="straightConnector1">
              <a:avLst/>
            </a:prstGeom>
            <a:ln w="25400">
              <a:solidFill>
                <a:srgbClr val="000000"/>
              </a:solidFill>
              <a:miter/>
            </a:ln>
          </p:spPr>
        </p:cxnSp>
        <p:cxnSp>
          <p:nvCxnSpPr>
            <p:cNvPr id="553" name="Google Shape;386;p6"/>
            <p:cNvCxnSpPr/>
            <p:nvPr/>
          </p:nvCxnSpPr>
          <p:spPr>
            <a:xfrm>
              <a:off x="8094960" y="3485160"/>
              <a:ext cx="229320" cy="5040"/>
            </a:xfrm>
            <a:prstGeom prst="straightConnector1">
              <a:avLst/>
            </a:prstGeom>
            <a:ln w="25400">
              <a:solidFill>
                <a:srgbClr val="000000"/>
              </a:solidFill>
              <a:miter/>
            </a:ln>
          </p:spPr>
        </p:cxnSp>
        <p:cxnSp>
          <p:nvCxnSpPr>
            <p:cNvPr id="554" name="Google Shape;387;p6"/>
            <p:cNvCxnSpPr/>
            <p:nvPr/>
          </p:nvCxnSpPr>
          <p:spPr>
            <a:xfrm>
              <a:off x="7579440" y="3276720"/>
              <a:ext cx="515880" cy="14040"/>
            </a:xfrm>
            <a:prstGeom prst="straightConnector1">
              <a:avLst/>
            </a:prstGeom>
            <a:ln w="25400">
              <a:solidFill>
                <a:srgbClr val="000000"/>
              </a:solidFill>
              <a:miter/>
            </a:ln>
          </p:spPr>
        </p:cxnSp>
        <p:cxnSp>
          <p:nvCxnSpPr>
            <p:cNvPr id="555" name="Google Shape;388;p6"/>
            <p:cNvCxnSpPr/>
            <p:nvPr/>
          </p:nvCxnSpPr>
          <p:spPr>
            <a:xfrm>
              <a:off x="8101800" y="2941920"/>
              <a:ext cx="229320" cy="5040"/>
            </a:xfrm>
            <a:prstGeom prst="straightConnector1">
              <a:avLst/>
            </a:prstGeom>
            <a:ln w="25400">
              <a:solidFill>
                <a:srgbClr val="000000"/>
              </a:solidFill>
              <a:miter/>
            </a:ln>
          </p:spPr>
        </p:cxnSp>
        <p:cxnSp>
          <p:nvCxnSpPr>
            <p:cNvPr id="556" name="Google Shape;389;p6"/>
            <p:cNvCxnSpPr/>
            <p:nvPr/>
          </p:nvCxnSpPr>
          <p:spPr>
            <a:xfrm>
              <a:off x="7591320" y="5564520"/>
              <a:ext cx="521640" cy="720"/>
            </a:xfrm>
            <a:prstGeom prst="straightConnector1">
              <a:avLst/>
            </a:prstGeom>
            <a:ln w="25400">
              <a:solidFill>
                <a:srgbClr val="000000"/>
              </a:solidFill>
              <a:miter/>
            </a:ln>
          </p:spPr>
        </p:cxnSp>
      </p:grpSp>
      <p:sp>
        <p:nvSpPr>
          <p:cNvPr id="557" name="Google Shape;390;p6"/>
          <p:cNvSpPr/>
          <p:nvPr/>
        </p:nvSpPr>
        <p:spPr>
          <a:xfrm>
            <a:off x="7703640" y="-1945800"/>
            <a:ext cx="456480" cy="302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ctr" defTabSz="914400">
              <a:lnSpc>
                <a:spcPct val="100000"/>
              </a:lnSpc>
            </a:pPr>
            <a:endParaRPr lang="en-US" sz="1500" b="0" strike="noStrike" spc="-1">
              <a:solidFill>
                <a:srgbClr val="FFFFFF"/>
              </a:solidFill>
              <a:latin typeface="Arial"/>
              <a:ea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p:cNvSpPr>
          <p:nvPr>
            <p:ph type="title"/>
          </p:nvPr>
        </p:nvSpPr>
        <p:spPr>
          <a:xfrm>
            <a:off x="479880" y="175680"/>
            <a:ext cx="11248920" cy="348480"/>
          </a:xfrm>
          <a:prstGeom prst="rect">
            <a:avLst/>
          </a:prstGeom>
          <a:noFill/>
          <a:ln w="0">
            <a:noFill/>
          </a:ln>
        </p:spPr>
        <p:txBody>
          <a:bodyPr lIns="45720" tIns="22680" rIns="45720" bIns="22680" anchor="t">
            <a:normAutofit fontScale="55000" lnSpcReduction="20000"/>
          </a:bodyPr>
          <a:lstStyle/>
          <a:p>
            <a:pPr indent="0">
              <a:buNone/>
            </a:pPr>
            <a:endParaRPr lang="nl-NL" sz="4400" b="0" strike="noStrike" spc="-1">
              <a:solidFill>
                <a:schemeClr val="dk1"/>
              </a:solidFill>
              <a:latin typeface="Calibri Light"/>
            </a:endParaRPr>
          </a:p>
        </p:txBody>
      </p:sp>
      <p:pic>
        <p:nvPicPr>
          <p:cNvPr id="559" name="Google Shape;335;p6" descr="Open folder with solid fill"/>
          <p:cNvPicPr/>
          <p:nvPr/>
        </p:nvPicPr>
        <p:blipFill>
          <a:blip r:embed="rId3"/>
          <a:stretch/>
        </p:blipFill>
        <p:spPr>
          <a:xfrm>
            <a:off x="1470240" y="1291320"/>
            <a:ext cx="790920" cy="790920"/>
          </a:xfrm>
          <a:prstGeom prst="rect">
            <a:avLst/>
          </a:prstGeom>
          <a:noFill/>
          <a:ln w="0">
            <a:noFill/>
          </a:ln>
        </p:spPr>
      </p:pic>
      <p:cxnSp>
        <p:nvCxnSpPr>
          <p:cNvPr id="560" name="Google Shape;336;p6"/>
          <p:cNvCxnSpPr/>
          <p:nvPr/>
        </p:nvCxnSpPr>
        <p:spPr>
          <a:xfrm>
            <a:off x="1836360" y="2000880"/>
            <a:ext cx="30600" cy="2395800"/>
          </a:xfrm>
          <a:prstGeom prst="straightConnector1">
            <a:avLst/>
          </a:prstGeom>
          <a:ln w="25400">
            <a:solidFill>
              <a:srgbClr val="000000"/>
            </a:solidFill>
            <a:miter/>
          </a:ln>
        </p:spPr>
      </p:cxnSp>
      <p:sp>
        <p:nvSpPr>
          <p:cNvPr id="561" name="Google Shape;337;p6"/>
          <p:cNvSpPr/>
          <p:nvPr/>
        </p:nvSpPr>
        <p:spPr>
          <a:xfrm>
            <a:off x="2918880" y="2043360"/>
            <a:ext cx="1552320" cy="299520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defTabSz="914400">
              <a:lnSpc>
                <a:spcPct val="200000"/>
              </a:lnSpc>
            </a:pPr>
            <a:r>
              <a:rPr lang="en-NL" sz="1600" b="1" strike="noStrike" spc="-1">
                <a:solidFill>
                  <a:srgbClr val="000000"/>
                </a:solidFill>
                <a:latin typeface="Arial"/>
                <a:ea typeface="Arial"/>
              </a:rPr>
              <a:t>README.md</a:t>
            </a:r>
            <a:endParaRPr lang="nl-NL" sz="1600" b="0" strike="noStrike" spc="-1">
              <a:solidFill>
                <a:srgbClr val="000000"/>
              </a:solidFill>
              <a:latin typeface="Calibri"/>
            </a:endParaRPr>
          </a:p>
          <a:p>
            <a:pPr defTabSz="914400">
              <a:lnSpc>
                <a:spcPct val="200000"/>
              </a:lnSpc>
            </a:pPr>
            <a:r>
              <a:rPr lang="en-NL" sz="1600" b="1" strike="noStrike" spc="-1">
                <a:solidFill>
                  <a:srgbClr val="000000"/>
                </a:solidFill>
                <a:latin typeface="Arial"/>
                <a:ea typeface="Arial"/>
              </a:rPr>
              <a:t>LICEN</a:t>
            </a:r>
            <a:r>
              <a:rPr lang="nl-NL" sz="1600" b="1" strike="noStrike" spc="-1">
                <a:solidFill>
                  <a:srgbClr val="000000"/>
                </a:solidFill>
                <a:latin typeface="Arial"/>
                <a:ea typeface="Arial"/>
              </a:rPr>
              <a:t>TIE</a:t>
            </a:r>
            <a:endParaRPr lang="nl-NL" sz="1600" b="0" strike="noStrike" spc="-1">
              <a:solidFill>
                <a:srgbClr val="000000"/>
              </a:solidFill>
              <a:latin typeface="Calibri"/>
            </a:endParaRPr>
          </a:p>
          <a:p>
            <a:pPr defTabSz="914400">
              <a:lnSpc>
                <a:spcPct val="200000"/>
              </a:lnSpc>
            </a:pPr>
            <a:r>
              <a:rPr lang="en-NL" sz="1600" b="1" strike="noStrike" spc="-1">
                <a:solidFill>
                  <a:srgbClr val="000000"/>
                </a:solidFill>
                <a:latin typeface="Arial"/>
                <a:ea typeface="Arial"/>
              </a:rPr>
              <a:t>data/</a:t>
            </a:r>
            <a:endParaRPr lang="nl-NL" sz="1600" b="0" strike="noStrike" spc="-1">
              <a:solidFill>
                <a:srgbClr val="000000"/>
              </a:solidFill>
              <a:latin typeface="Calibri"/>
            </a:endParaRPr>
          </a:p>
          <a:p>
            <a:pPr defTabSz="914400">
              <a:lnSpc>
                <a:spcPct val="200000"/>
              </a:lnSpc>
            </a:pPr>
            <a:r>
              <a:rPr lang="en-NL" sz="1600" b="1" strike="noStrike" spc="-1">
                <a:solidFill>
                  <a:srgbClr val="000000"/>
                </a:solidFill>
                <a:latin typeface="Arial"/>
                <a:ea typeface="Arial"/>
              </a:rPr>
              <a:t>m</a:t>
            </a:r>
            <a:r>
              <a:rPr lang="nl-NL" sz="1600" b="1" strike="noStrike" spc="-1">
                <a:solidFill>
                  <a:srgbClr val="000000"/>
                </a:solidFill>
                <a:latin typeface="Arial"/>
                <a:ea typeface="Arial"/>
              </a:rPr>
              <a:t>ijn</a:t>
            </a:r>
            <a:r>
              <a:rPr lang="en-NL" sz="1600" b="1" strike="noStrike" spc="-1">
                <a:solidFill>
                  <a:srgbClr val="000000"/>
                </a:solidFill>
                <a:latin typeface="Arial"/>
                <a:ea typeface="Arial"/>
              </a:rPr>
              <a:t>d</a:t>
            </a:r>
            <a:r>
              <a:rPr lang="nl-NL" sz="1600" b="1" strike="noStrike" spc="-1">
                <a:solidFill>
                  <a:srgbClr val="000000"/>
                </a:solidFill>
                <a:latin typeface="Arial"/>
                <a:ea typeface="Arial"/>
              </a:rPr>
              <a:t>a</a:t>
            </a:r>
            <a:r>
              <a:rPr lang="en-NL" sz="1600" b="1" strike="noStrike" spc="-1">
                <a:solidFill>
                  <a:srgbClr val="000000"/>
                </a:solidFill>
                <a:latin typeface="Arial"/>
                <a:ea typeface="Arial"/>
              </a:rPr>
              <a:t>ta.csv</a:t>
            </a:r>
            <a:endParaRPr lang="nl-NL" sz="1600" b="0" strike="noStrike" spc="-1">
              <a:solidFill>
                <a:srgbClr val="000000"/>
              </a:solidFill>
              <a:latin typeface="Calibri"/>
            </a:endParaRPr>
          </a:p>
          <a:p>
            <a:pPr defTabSz="914400">
              <a:lnSpc>
                <a:spcPct val="200000"/>
              </a:lnSpc>
            </a:pPr>
            <a:r>
              <a:rPr lang="en-NL" sz="1600" b="1" strike="noStrike" spc="-1">
                <a:solidFill>
                  <a:srgbClr val="000000"/>
                </a:solidFill>
                <a:latin typeface="Arial"/>
                <a:ea typeface="Arial"/>
              </a:rPr>
              <a:t>analys</a:t>
            </a:r>
            <a:r>
              <a:rPr lang="nl-NL" sz="1600" b="1" strike="noStrike" spc="-1">
                <a:solidFill>
                  <a:srgbClr val="000000"/>
                </a:solidFill>
                <a:latin typeface="Arial"/>
                <a:ea typeface="Arial"/>
              </a:rPr>
              <a:t>e</a:t>
            </a:r>
            <a:r>
              <a:rPr lang="en-NL" sz="1600" b="1" strike="noStrike" spc="-1">
                <a:solidFill>
                  <a:srgbClr val="000000"/>
                </a:solidFill>
                <a:latin typeface="Arial"/>
                <a:ea typeface="Arial"/>
              </a:rPr>
              <a:t>/</a:t>
            </a:r>
            <a:endParaRPr lang="nl-NL" sz="1600" b="0" strike="noStrike" spc="-1">
              <a:solidFill>
                <a:srgbClr val="000000"/>
              </a:solidFill>
              <a:latin typeface="Calibri"/>
            </a:endParaRPr>
          </a:p>
          <a:p>
            <a:pPr defTabSz="914400">
              <a:lnSpc>
                <a:spcPct val="200000"/>
              </a:lnSpc>
            </a:pPr>
            <a:r>
              <a:rPr lang="en-NL" sz="1600" b="1" strike="noStrike" spc="-1">
                <a:solidFill>
                  <a:srgbClr val="000000"/>
                </a:solidFill>
                <a:latin typeface="Arial"/>
                <a:ea typeface="Arial"/>
              </a:rPr>
              <a:t>r</a:t>
            </a:r>
            <a:r>
              <a:rPr lang="nl-NL" sz="1600" b="1" strike="noStrike" spc="-1">
                <a:solidFill>
                  <a:srgbClr val="000000"/>
                </a:solidFill>
                <a:latin typeface="Arial"/>
                <a:ea typeface="Arial"/>
              </a:rPr>
              <a:t>ap</a:t>
            </a:r>
            <a:r>
              <a:rPr lang="en-NL" sz="1600" b="1" strike="noStrike" spc="-1">
                <a:solidFill>
                  <a:srgbClr val="000000"/>
                </a:solidFill>
                <a:latin typeface="Arial"/>
                <a:ea typeface="Arial"/>
              </a:rPr>
              <a:t>port.md</a:t>
            </a:r>
            <a:endParaRPr lang="nl-NL" sz="1600" b="0" strike="noStrike" spc="-1">
              <a:solidFill>
                <a:srgbClr val="000000"/>
              </a:solidFill>
              <a:latin typeface="Calibri"/>
            </a:endParaRPr>
          </a:p>
        </p:txBody>
      </p:sp>
      <p:cxnSp>
        <p:nvCxnSpPr>
          <p:cNvPr id="562" name="Google Shape;338;p6"/>
          <p:cNvCxnSpPr/>
          <p:nvPr/>
        </p:nvCxnSpPr>
        <p:spPr>
          <a:xfrm>
            <a:off x="1836360" y="2424240"/>
            <a:ext cx="304560" cy="720"/>
          </a:xfrm>
          <a:prstGeom prst="straightConnector1">
            <a:avLst/>
          </a:prstGeom>
          <a:ln w="25400">
            <a:solidFill>
              <a:srgbClr val="000000"/>
            </a:solidFill>
            <a:miter/>
          </a:ln>
        </p:spPr>
      </p:cxnSp>
      <p:cxnSp>
        <p:nvCxnSpPr>
          <p:cNvPr id="563" name="Google Shape;339;p6"/>
          <p:cNvCxnSpPr/>
          <p:nvPr/>
        </p:nvCxnSpPr>
        <p:spPr>
          <a:xfrm>
            <a:off x="1844640" y="2916720"/>
            <a:ext cx="304560" cy="720"/>
          </a:xfrm>
          <a:prstGeom prst="straightConnector1">
            <a:avLst/>
          </a:prstGeom>
          <a:ln w="25400">
            <a:solidFill>
              <a:srgbClr val="000000"/>
            </a:solidFill>
            <a:miter/>
          </a:ln>
        </p:spPr>
      </p:cxnSp>
      <p:cxnSp>
        <p:nvCxnSpPr>
          <p:cNvPr id="564" name="Google Shape;340;p6"/>
          <p:cNvCxnSpPr/>
          <p:nvPr/>
        </p:nvCxnSpPr>
        <p:spPr>
          <a:xfrm>
            <a:off x="1854000" y="3422880"/>
            <a:ext cx="304560" cy="720"/>
          </a:xfrm>
          <a:prstGeom prst="straightConnector1">
            <a:avLst/>
          </a:prstGeom>
          <a:ln w="25400">
            <a:solidFill>
              <a:srgbClr val="000000"/>
            </a:solidFill>
            <a:miter/>
          </a:ln>
        </p:spPr>
      </p:cxnSp>
      <p:cxnSp>
        <p:nvCxnSpPr>
          <p:cNvPr id="565" name="Google Shape;341;p6"/>
          <p:cNvCxnSpPr/>
          <p:nvPr/>
        </p:nvCxnSpPr>
        <p:spPr>
          <a:xfrm>
            <a:off x="1861920" y="4392000"/>
            <a:ext cx="304920" cy="720"/>
          </a:xfrm>
          <a:prstGeom prst="straightConnector1">
            <a:avLst/>
          </a:prstGeom>
          <a:ln w="25400">
            <a:solidFill>
              <a:srgbClr val="000000"/>
            </a:solidFill>
            <a:miter/>
          </a:ln>
        </p:spPr>
      </p:cxnSp>
      <p:cxnSp>
        <p:nvCxnSpPr>
          <p:cNvPr id="566" name="Google Shape;342;p6"/>
          <p:cNvCxnSpPr/>
          <p:nvPr/>
        </p:nvCxnSpPr>
        <p:spPr>
          <a:xfrm>
            <a:off x="2297520" y="3921120"/>
            <a:ext cx="304560" cy="720"/>
          </a:xfrm>
          <a:prstGeom prst="straightConnector1">
            <a:avLst/>
          </a:prstGeom>
          <a:ln w="25400">
            <a:solidFill>
              <a:srgbClr val="000000"/>
            </a:solidFill>
            <a:miter/>
          </a:ln>
        </p:spPr>
      </p:cxnSp>
      <p:cxnSp>
        <p:nvCxnSpPr>
          <p:cNvPr id="567" name="Google Shape;343;p6"/>
          <p:cNvCxnSpPr/>
          <p:nvPr/>
        </p:nvCxnSpPr>
        <p:spPr>
          <a:xfrm flipV="1">
            <a:off x="2297520" y="3514320"/>
            <a:ext cx="720" cy="411840"/>
          </a:xfrm>
          <a:prstGeom prst="straightConnector1">
            <a:avLst/>
          </a:prstGeom>
          <a:ln w="25400">
            <a:solidFill>
              <a:srgbClr val="000000"/>
            </a:solidFill>
            <a:miter/>
          </a:ln>
        </p:spPr>
      </p:cxnSp>
      <p:cxnSp>
        <p:nvCxnSpPr>
          <p:cNvPr id="568" name="Google Shape;344;p6"/>
          <p:cNvCxnSpPr/>
          <p:nvPr/>
        </p:nvCxnSpPr>
        <p:spPr>
          <a:xfrm>
            <a:off x="2297520" y="4899600"/>
            <a:ext cx="304560" cy="720"/>
          </a:xfrm>
          <a:prstGeom prst="straightConnector1">
            <a:avLst/>
          </a:prstGeom>
          <a:ln w="25400">
            <a:solidFill>
              <a:srgbClr val="000000"/>
            </a:solidFill>
            <a:miter/>
          </a:ln>
        </p:spPr>
      </p:cxnSp>
      <p:cxnSp>
        <p:nvCxnSpPr>
          <p:cNvPr id="569" name="Google Shape;345;p6"/>
          <p:cNvCxnSpPr/>
          <p:nvPr/>
        </p:nvCxnSpPr>
        <p:spPr>
          <a:xfrm flipV="1">
            <a:off x="2297520" y="4488480"/>
            <a:ext cx="720" cy="411840"/>
          </a:xfrm>
          <a:prstGeom prst="straightConnector1">
            <a:avLst/>
          </a:prstGeom>
          <a:ln w="25400">
            <a:solidFill>
              <a:srgbClr val="000000"/>
            </a:solidFill>
            <a:miter/>
          </a:ln>
        </p:spPr>
      </p:cxnSp>
      <p:pic>
        <p:nvPicPr>
          <p:cNvPr id="570" name="Google Shape;346;p6" descr="Open folder with solid fill"/>
          <p:cNvPicPr/>
          <p:nvPr/>
        </p:nvPicPr>
        <p:blipFill>
          <a:blip r:embed="rId3"/>
          <a:stretch/>
        </p:blipFill>
        <p:spPr>
          <a:xfrm>
            <a:off x="2175480" y="3204000"/>
            <a:ext cx="350640" cy="350640"/>
          </a:xfrm>
          <a:prstGeom prst="rect">
            <a:avLst/>
          </a:prstGeom>
          <a:noFill/>
          <a:ln w="0">
            <a:noFill/>
          </a:ln>
        </p:spPr>
      </p:pic>
      <p:pic>
        <p:nvPicPr>
          <p:cNvPr id="571" name="Google Shape;347;p6" descr="Open folder with solid fill"/>
          <p:cNvPicPr/>
          <p:nvPr/>
        </p:nvPicPr>
        <p:blipFill>
          <a:blip r:embed="rId3"/>
          <a:stretch/>
        </p:blipFill>
        <p:spPr>
          <a:xfrm>
            <a:off x="2201760" y="4160880"/>
            <a:ext cx="350640" cy="350640"/>
          </a:xfrm>
          <a:prstGeom prst="rect">
            <a:avLst/>
          </a:prstGeom>
          <a:noFill/>
          <a:ln w="0">
            <a:noFill/>
          </a:ln>
        </p:spPr>
      </p:pic>
      <p:pic>
        <p:nvPicPr>
          <p:cNvPr id="572" name="Google Shape;348;p6" descr="Document with solid fill"/>
          <p:cNvPicPr/>
          <p:nvPr/>
        </p:nvPicPr>
        <p:blipFill>
          <a:blip r:embed="rId4"/>
          <a:stretch/>
        </p:blipFill>
        <p:spPr>
          <a:xfrm>
            <a:off x="2592360" y="4672440"/>
            <a:ext cx="370800" cy="370800"/>
          </a:xfrm>
          <a:prstGeom prst="rect">
            <a:avLst/>
          </a:prstGeom>
          <a:noFill/>
          <a:ln w="0">
            <a:noFill/>
          </a:ln>
        </p:spPr>
      </p:pic>
      <p:pic>
        <p:nvPicPr>
          <p:cNvPr id="573" name="Google Shape;349;p6" descr="Database with solid fill"/>
          <p:cNvPicPr/>
          <p:nvPr/>
        </p:nvPicPr>
        <p:blipFill>
          <a:blip r:embed="rId5"/>
          <a:stretch/>
        </p:blipFill>
        <p:spPr>
          <a:xfrm>
            <a:off x="2607120" y="3700800"/>
            <a:ext cx="370800" cy="370800"/>
          </a:xfrm>
          <a:prstGeom prst="rect">
            <a:avLst/>
          </a:prstGeom>
          <a:noFill/>
          <a:ln w="0">
            <a:noFill/>
          </a:ln>
        </p:spPr>
      </p:pic>
      <p:pic>
        <p:nvPicPr>
          <p:cNvPr id="574" name="Google Shape;350;p6" descr="Document with solid fill"/>
          <p:cNvPicPr/>
          <p:nvPr/>
        </p:nvPicPr>
        <p:blipFill>
          <a:blip r:embed="rId4"/>
          <a:stretch/>
        </p:blipFill>
        <p:spPr>
          <a:xfrm>
            <a:off x="2176200" y="2706840"/>
            <a:ext cx="370800" cy="370800"/>
          </a:xfrm>
          <a:prstGeom prst="rect">
            <a:avLst/>
          </a:prstGeom>
          <a:noFill/>
          <a:ln w="0">
            <a:noFill/>
          </a:ln>
        </p:spPr>
      </p:pic>
      <p:pic>
        <p:nvPicPr>
          <p:cNvPr id="575" name="Google Shape;351;p6" descr="Document with solid fill"/>
          <p:cNvPicPr/>
          <p:nvPr/>
        </p:nvPicPr>
        <p:blipFill>
          <a:blip r:embed="rId4"/>
          <a:stretch/>
        </p:blipFill>
        <p:spPr>
          <a:xfrm>
            <a:off x="2170440" y="2180160"/>
            <a:ext cx="370800" cy="370800"/>
          </a:xfrm>
          <a:prstGeom prst="rect">
            <a:avLst/>
          </a:prstGeom>
          <a:noFill/>
          <a:ln w="0">
            <a:noFill/>
          </a:ln>
        </p:spPr>
      </p:pic>
      <p:grpSp>
        <p:nvGrpSpPr>
          <p:cNvPr id="576" name="Google Shape;352;p6"/>
          <p:cNvGrpSpPr/>
          <p:nvPr/>
        </p:nvGrpSpPr>
        <p:grpSpPr>
          <a:xfrm>
            <a:off x="6444000" y="465840"/>
            <a:ext cx="5123880" cy="6391800"/>
            <a:chOff x="6444000" y="465840"/>
            <a:chExt cx="5123880" cy="6391800"/>
          </a:xfrm>
        </p:grpSpPr>
        <p:pic>
          <p:nvPicPr>
            <p:cNvPr id="577" name="Google Shape;353;p6" descr="Open folder with solid fill"/>
            <p:cNvPicPr/>
            <p:nvPr/>
          </p:nvPicPr>
          <p:blipFill>
            <a:blip r:embed="rId3"/>
            <a:stretch/>
          </p:blipFill>
          <p:spPr>
            <a:xfrm>
              <a:off x="6444000" y="465840"/>
              <a:ext cx="790920" cy="790920"/>
            </a:xfrm>
            <a:prstGeom prst="rect">
              <a:avLst/>
            </a:prstGeom>
            <a:noFill/>
            <a:ln w="0">
              <a:noFill/>
            </a:ln>
          </p:spPr>
        </p:pic>
        <p:cxnSp>
          <p:nvCxnSpPr>
            <p:cNvPr id="578" name="Google Shape;354;p6"/>
            <p:cNvCxnSpPr/>
            <p:nvPr/>
          </p:nvCxnSpPr>
          <p:spPr>
            <a:xfrm>
              <a:off x="6800760" y="1141560"/>
              <a:ext cx="720" cy="5008320"/>
            </a:xfrm>
            <a:prstGeom prst="straightConnector1">
              <a:avLst/>
            </a:prstGeom>
            <a:ln w="25400">
              <a:solidFill>
                <a:srgbClr val="000000"/>
              </a:solidFill>
              <a:miter/>
            </a:ln>
          </p:spPr>
        </p:cxnSp>
        <p:sp>
          <p:nvSpPr>
            <p:cNvPr id="579" name="Google Shape;355;p6"/>
            <p:cNvSpPr/>
            <p:nvPr/>
          </p:nvSpPr>
          <p:spPr>
            <a:xfrm>
              <a:off x="7519320" y="1225800"/>
              <a:ext cx="4048560" cy="563184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defTabSz="914400">
                <a:lnSpc>
                  <a:spcPct val="100000"/>
                </a:lnSpc>
              </a:pPr>
              <a:r>
                <a:rPr lang="en-NL" sz="1600" b="1" strike="noStrike" spc="-1">
                  <a:solidFill>
                    <a:srgbClr val="000000"/>
                  </a:solidFill>
                  <a:latin typeface="Arial"/>
                  <a:ea typeface="Arial"/>
                </a:rPr>
                <a:t>README.md</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LICEN</a:t>
              </a:r>
              <a:r>
                <a:rPr lang="nl-NL" sz="1600" b="1" strike="noStrike" spc="-1">
                  <a:solidFill>
                    <a:srgbClr val="000000"/>
                  </a:solidFill>
                  <a:latin typeface="Arial"/>
                  <a:ea typeface="Arial"/>
                </a:rPr>
                <a:t>TIE</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data/</a:t>
              </a:r>
              <a:r>
                <a:rPr lang="nl-NL" sz="1600" b="0" strike="noStrike" spc="-1">
                  <a:solidFill>
                    <a:srgbClr val="000000"/>
                  </a:solidFill>
                  <a:latin typeface="Calibri"/>
                  <a:ea typeface="Arial"/>
                </a:rPr>
                <a:t> </a:t>
              </a:r>
              <a:endParaRPr lang="nl-NL" sz="1600" b="0" strike="noStrike" spc="-1">
                <a:solidFill>
                  <a:srgbClr val="000000"/>
                </a:solidFill>
                <a:latin typeface="Calibri"/>
              </a:endParaRPr>
            </a:p>
            <a:p>
              <a:pPr defTabSz="914400">
                <a:lnSpc>
                  <a:spcPct val="100000"/>
                </a:lnSpc>
                <a:spcBef>
                  <a:spcPts val="300"/>
                </a:spcBef>
              </a:pPr>
              <a:r>
                <a:rPr lang="nl-NL" sz="1600" b="1" strike="noStrike" spc="-1">
                  <a:solidFill>
                    <a:srgbClr val="000000"/>
                  </a:solidFill>
                  <a:latin typeface="Calibri"/>
                  <a:ea typeface="Arial"/>
                </a:rPr>
                <a:t>             </a:t>
              </a:r>
              <a:r>
                <a:rPr lang="en-NL" sz="1600" b="1" strike="noStrike" spc="-1">
                  <a:solidFill>
                    <a:srgbClr val="000000"/>
                  </a:solidFill>
                  <a:latin typeface="Arial"/>
                  <a:ea typeface="Arial"/>
                </a:rPr>
                <a:t>raw/		RAW_DATA_FILE001.zip</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RAW_DATA_FILE331.zip</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clean/</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m</a:t>
              </a:r>
              <a:r>
                <a:rPr lang="nl-NL" sz="1600" b="1" strike="noStrike" spc="-1">
                  <a:solidFill>
                    <a:srgbClr val="000000"/>
                  </a:solidFill>
                  <a:latin typeface="Arial"/>
                  <a:ea typeface="Arial"/>
                </a:rPr>
                <a:t>ijn</a:t>
              </a:r>
              <a:r>
                <a:rPr lang="en-NL" sz="1600" b="1" strike="noStrike" spc="-1">
                  <a:solidFill>
                    <a:srgbClr val="000000"/>
                  </a:solidFill>
                  <a:latin typeface="Arial"/>
                  <a:ea typeface="Arial"/>
                </a:rPr>
                <a:t>data.csv</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R/</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m</a:t>
              </a:r>
              <a:r>
                <a:rPr lang="nl-NL" sz="1600" b="1" strike="noStrike" spc="-1">
                  <a:solidFill>
                    <a:srgbClr val="000000"/>
                  </a:solidFill>
                  <a:latin typeface="Arial"/>
                  <a:ea typeface="Arial"/>
                </a:rPr>
                <a:t>ijn</a:t>
              </a:r>
              <a:r>
                <a:rPr lang="en-NL" sz="1600" b="1" strike="noStrike" spc="-1">
                  <a:solidFill>
                    <a:srgbClr val="000000"/>
                  </a:solidFill>
                  <a:latin typeface="Arial"/>
                  <a:ea typeface="Arial"/>
                </a:rPr>
                <a:t>code.R</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result</a:t>
              </a:r>
              <a:r>
                <a:rPr lang="nl-NL" sz="1600" b="1" strike="noStrike" spc="-1">
                  <a:solidFill>
                    <a:srgbClr val="000000"/>
                  </a:solidFill>
                  <a:latin typeface="Arial"/>
                  <a:ea typeface="Arial"/>
                </a:rPr>
                <a:t>aten</a:t>
              </a:r>
              <a:endParaRPr lang="nl-NL" sz="1600" b="0" strike="noStrike" spc="-1">
                <a:solidFill>
                  <a:srgbClr val="000000"/>
                </a:solidFill>
                <a:latin typeface="Calibri"/>
              </a:endParaRPr>
            </a:p>
            <a:p>
              <a:pPr defTabSz="914400">
                <a:lnSpc>
                  <a:spcPct val="100000"/>
                </a:lnSpc>
                <a:spcBef>
                  <a:spcPts val="300"/>
                </a:spcBef>
              </a:pPr>
              <a:r>
                <a:rPr lang="nl-NL" sz="1600" b="1" strike="noStrike" spc="-1">
                  <a:solidFill>
                    <a:srgbClr val="000000"/>
                  </a:solidFill>
                  <a:latin typeface="Arial"/>
                  <a:ea typeface="Arial"/>
                </a:rPr>
                <a:t>        </a:t>
              </a:r>
              <a:r>
                <a:rPr lang="en-NL" sz="1600" b="1" strike="noStrike" spc="-1">
                  <a:solidFill>
                    <a:srgbClr val="000000"/>
                  </a:solidFill>
                  <a:latin typeface="Arial"/>
                  <a:ea typeface="Arial"/>
                </a:rPr>
                <a:t>images/</a:t>
              </a:r>
              <a:endParaRPr lang="nl-NL" sz="1600" b="0" strike="noStrike" spc="-1">
                <a:solidFill>
                  <a:srgbClr val="000000"/>
                </a:solidFill>
                <a:latin typeface="Calibri"/>
              </a:endParaRPr>
            </a:p>
            <a:p>
              <a:pPr defTabSz="914400">
                <a:lnSpc>
                  <a:spcPct val="100000"/>
                </a:lnSpc>
                <a:spcBef>
                  <a:spcPts val="300"/>
                </a:spcBef>
              </a:pPr>
              <a:r>
                <a:rPr lang="nl-NL" sz="1600" b="1" strike="noStrike" spc="-1">
                  <a:solidFill>
                    <a:srgbClr val="000000"/>
                  </a:solidFill>
                  <a:latin typeface="Arial"/>
                  <a:ea typeface="Arial"/>
                </a:rPr>
                <a:t>            </a:t>
              </a:r>
              <a:r>
                <a:rPr lang="en-NL" sz="1600" b="1" strike="noStrike" spc="-1">
                  <a:solidFill>
                    <a:srgbClr val="000000"/>
                  </a:solidFill>
                  <a:latin typeface="Arial"/>
                  <a:ea typeface="Arial"/>
                </a:rPr>
                <a:t>figure1.tiff</a:t>
              </a:r>
              <a:endParaRPr lang="nl-NL" sz="1600" b="0" strike="noStrike" spc="-1">
                <a:solidFill>
                  <a:srgbClr val="000000"/>
                </a:solidFill>
                <a:latin typeface="Calibri"/>
              </a:endParaRPr>
            </a:p>
            <a:p>
              <a:pPr defTabSz="914400">
                <a:lnSpc>
                  <a:spcPct val="100000"/>
                </a:lnSpc>
                <a:spcBef>
                  <a:spcPts val="300"/>
                </a:spcBef>
              </a:pPr>
              <a:r>
                <a:rPr lang="nl-NL" sz="1600" b="1" strike="noStrike" spc="-1">
                  <a:solidFill>
                    <a:srgbClr val="000000"/>
                  </a:solidFill>
                  <a:latin typeface="Arial"/>
                  <a:ea typeface="Arial"/>
                </a:rPr>
                <a:t>            </a:t>
              </a:r>
              <a:r>
                <a:rPr lang="en-NL" sz="1600" b="1" strike="noStrike" spc="-1">
                  <a:solidFill>
                    <a:srgbClr val="000000"/>
                  </a:solidFill>
                  <a:latin typeface="Arial"/>
                  <a:ea typeface="Arial"/>
                </a:rPr>
                <a:t>figure2.tiff</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	analys</a:t>
              </a:r>
              <a:r>
                <a:rPr lang="nl-NL" sz="1600" b="1" strike="noStrike" spc="-1">
                  <a:solidFill>
                    <a:srgbClr val="000000"/>
                  </a:solidFill>
                  <a:latin typeface="Arial"/>
                  <a:ea typeface="Arial"/>
                </a:rPr>
                <a:t>e</a:t>
              </a:r>
              <a:r>
                <a:rPr lang="en-NL" sz="1600" b="1" strike="noStrike" spc="-1">
                  <a:solidFill>
                    <a:srgbClr val="000000"/>
                  </a:solidFill>
                  <a:latin typeface="Arial"/>
                  <a:ea typeface="Arial"/>
                </a:rPr>
                <a:t>/</a:t>
              </a:r>
              <a:endParaRPr lang="nl-NL" sz="1600" b="0" strike="noStrike" spc="-1">
                <a:solidFill>
                  <a:srgbClr val="000000"/>
                </a:solidFill>
                <a:latin typeface="Calibri"/>
              </a:endParaRPr>
            </a:p>
            <a:p>
              <a:pPr defTabSz="914400">
                <a:lnSpc>
                  <a:spcPct val="100000"/>
                </a:lnSpc>
                <a:spcBef>
                  <a:spcPts val="300"/>
                </a:spcBef>
              </a:pPr>
              <a:r>
                <a:rPr lang="nl-NL" sz="1600" b="1" strike="noStrike" spc="-1">
                  <a:solidFill>
                    <a:srgbClr val="000000"/>
                  </a:solidFill>
                  <a:latin typeface="Arial"/>
                  <a:ea typeface="Arial"/>
                </a:rPr>
                <a:t>          </a:t>
              </a:r>
              <a:r>
                <a:rPr lang="en-NL" sz="1600" b="1" strike="noStrike" spc="-1">
                  <a:solidFill>
                    <a:srgbClr val="000000"/>
                  </a:solidFill>
                  <a:latin typeface="Arial"/>
                  <a:ea typeface="Arial"/>
                </a:rPr>
                <a:t>tab</a:t>
              </a:r>
              <a:r>
                <a:rPr lang="nl-NL" sz="1600" b="1" strike="noStrike" spc="-1">
                  <a:solidFill>
                    <a:srgbClr val="000000"/>
                  </a:solidFill>
                  <a:latin typeface="Arial"/>
                  <a:ea typeface="Arial"/>
                </a:rPr>
                <a:t>el</a:t>
              </a:r>
              <a:r>
                <a:rPr lang="en-NL" sz="1600" b="1" strike="noStrike" spc="-1">
                  <a:solidFill>
                    <a:srgbClr val="000000"/>
                  </a:solidFill>
                  <a:latin typeface="Arial"/>
                  <a:ea typeface="Arial"/>
                </a:rPr>
                <a:t>1.csv</a:t>
              </a:r>
              <a:endParaRPr lang="nl-NL" sz="1600" b="0" strike="noStrike" spc="-1">
                <a:solidFill>
                  <a:srgbClr val="000000"/>
                </a:solidFill>
                <a:latin typeface="Calibri"/>
              </a:endParaRPr>
            </a:p>
            <a:p>
              <a:pPr defTabSz="914400">
                <a:lnSpc>
                  <a:spcPct val="100000"/>
                </a:lnSpc>
                <a:spcBef>
                  <a:spcPts val="300"/>
                </a:spcBef>
              </a:pPr>
              <a:r>
                <a:rPr lang="en-NL" sz="1600" b="1" strike="noStrike" spc="-1">
                  <a:solidFill>
                    <a:srgbClr val="000000"/>
                  </a:solidFill>
                  <a:latin typeface="Arial"/>
                  <a:ea typeface="Arial"/>
                </a:rPr>
                <a:t>docs/</a:t>
              </a:r>
              <a:endParaRPr lang="nl-NL" sz="1600" b="0" strike="noStrike" spc="-1">
                <a:solidFill>
                  <a:srgbClr val="000000"/>
                </a:solidFill>
                <a:latin typeface="Calibri"/>
              </a:endParaRPr>
            </a:p>
            <a:p>
              <a:pPr defTabSz="914400">
                <a:lnSpc>
                  <a:spcPct val="100000"/>
                </a:lnSpc>
                <a:spcBef>
                  <a:spcPts val="300"/>
                </a:spcBef>
              </a:pPr>
              <a:r>
                <a:rPr lang="nl-NL" sz="1600" b="1" strike="noStrike" spc="-1">
                  <a:solidFill>
                    <a:srgbClr val="000000"/>
                  </a:solidFill>
                  <a:latin typeface="Arial"/>
                  <a:ea typeface="Arial"/>
                </a:rPr>
                <a:t>           publikatiepakket</a:t>
              </a:r>
              <a:r>
                <a:rPr lang="en-NL" sz="1600" b="1" strike="noStrike" spc="-1">
                  <a:solidFill>
                    <a:srgbClr val="000000"/>
                  </a:solidFill>
                  <a:latin typeface="Arial"/>
                  <a:ea typeface="Arial"/>
                </a:rPr>
                <a:t>.md</a:t>
              </a:r>
              <a:endParaRPr lang="nl-NL" sz="1600" b="0" strike="noStrike" spc="-1">
                <a:solidFill>
                  <a:srgbClr val="000000"/>
                </a:solidFill>
                <a:latin typeface="Calibri"/>
              </a:endParaRPr>
            </a:p>
            <a:p>
              <a:pPr defTabSz="914400">
                <a:lnSpc>
                  <a:spcPct val="100000"/>
                </a:lnSpc>
                <a:spcBef>
                  <a:spcPts val="300"/>
                </a:spcBef>
                <a:spcAft>
                  <a:spcPts val="300"/>
                </a:spcAft>
              </a:pPr>
              <a:r>
                <a:rPr lang="nl-NL" sz="1600" b="1" strike="noStrike" spc="-1">
                  <a:solidFill>
                    <a:srgbClr val="000000"/>
                  </a:solidFill>
                  <a:latin typeface="Arial"/>
                  <a:ea typeface="Arial"/>
                </a:rPr>
                <a:t>           </a:t>
              </a:r>
              <a:r>
                <a:rPr lang="en-NL" sz="1600" b="1" strike="noStrike" spc="-1">
                  <a:solidFill>
                    <a:srgbClr val="000000"/>
                  </a:solidFill>
                  <a:latin typeface="Arial"/>
                  <a:ea typeface="Arial"/>
                </a:rPr>
                <a:t>manuscript.md</a:t>
              </a:r>
              <a:endParaRPr lang="nl-NL" sz="1600" b="0" strike="noStrike" spc="-1">
                <a:solidFill>
                  <a:srgbClr val="000000"/>
                </a:solidFill>
                <a:latin typeface="Calibri"/>
              </a:endParaRPr>
            </a:p>
          </p:txBody>
        </p:sp>
        <p:cxnSp>
          <p:nvCxnSpPr>
            <p:cNvPr id="580" name="Google Shape;356;p6"/>
            <p:cNvCxnSpPr/>
            <p:nvPr/>
          </p:nvCxnSpPr>
          <p:spPr>
            <a:xfrm>
              <a:off x="6800760" y="6149160"/>
              <a:ext cx="304560" cy="720"/>
            </a:xfrm>
            <a:prstGeom prst="straightConnector1">
              <a:avLst/>
            </a:prstGeom>
            <a:ln w="25400">
              <a:solidFill>
                <a:srgbClr val="000000"/>
              </a:solidFill>
              <a:miter/>
            </a:ln>
          </p:spPr>
        </p:cxnSp>
        <p:pic>
          <p:nvPicPr>
            <p:cNvPr id="581" name="Google Shape;357;p6" descr="Open folder with solid fill"/>
            <p:cNvPicPr/>
            <p:nvPr/>
          </p:nvPicPr>
          <p:blipFill>
            <a:blip r:embed="rId3"/>
            <a:stretch/>
          </p:blipFill>
          <p:spPr>
            <a:xfrm>
              <a:off x="7106760" y="5965200"/>
              <a:ext cx="303120" cy="303120"/>
            </a:xfrm>
            <a:prstGeom prst="rect">
              <a:avLst/>
            </a:prstGeom>
            <a:noFill/>
            <a:ln w="0">
              <a:noFill/>
            </a:ln>
          </p:spPr>
        </p:pic>
        <p:cxnSp>
          <p:nvCxnSpPr>
            <p:cNvPr id="582" name="Google Shape;358;p6"/>
            <p:cNvCxnSpPr/>
            <p:nvPr/>
          </p:nvCxnSpPr>
          <p:spPr>
            <a:xfrm>
              <a:off x="6803640" y="4443840"/>
              <a:ext cx="304560" cy="720"/>
            </a:xfrm>
            <a:prstGeom prst="straightConnector1">
              <a:avLst/>
            </a:prstGeom>
            <a:ln w="25400">
              <a:solidFill>
                <a:srgbClr val="000000"/>
              </a:solidFill>
              <a:miter/>
            </a:ln>
          </p:spPr>
        </p:cxnSp>
        <p:pic>
          <p:nvPicPr>
            <p:cNvPr id="583" name="Google Shape;359;p6" descr="Open folder with solid fill"/>
            <p:cNvPicPr/>
            <p:nvPr/>
          </p:nvPicPr>
          <p:blipFill>
            <a:blip r:embed="rId3"/>
            <a:stretch/>
          </p:blipFill>
          <p:spPr>
            <a:xfrm>
              <a:off x="7109640" y="4259880"/>
              <a:ext cx="303120" cy="303120"/>
            </a:xfrm>
            <a:prstGeom prst="rect">
              <a:avLst/>
            </a:prstGeom>
            <a:noFill/>
            <a:ln w="0">
              <a:noFill/>
            </a:ln>
          </p:spPr>
        </p:pic>
        <p:cxnSp>
          <p:nvCxnSpPr>
            <p:cNvPr id="584" name="Google Shape;360;p6"/>
            <p:cNvCxnSpPr/>
            <p:nvPr/>
          </p:nvCxnSpPr>
          <p:spPr>
            <a:xfrm>
              <a:off x="6803640" y="3874680"/>
              <a:ext cx="304560" cy="720"/>
            </a:xfrm>
            <a:prstGeom prst="straightConnector1">
              <a:avLst/>
            </a:prstGeom>
            <a:ln w="25400">
              <a:solidFill>
                <a:srgbClr val="000000"/>
              </a:solidFill>
              <a:miter/>
            </a:ln>
          </p:spPr>
        </p:cxnSp>
        <p:pic>
          <p:nvPicPr>
            <p:cNvPr id="585" name="Google Shape;361;p6" descr="Open folder with solid fill"/>
            <p:cNvPicPr/>
            <p:nvPr/>
          </p:nvPicPr>
          <p:blipFill>
            <a:blip r:embed="rId3"/>
            <a:stretch/>
          </p:blipFill>
          <p:spPr>
            <a:xfrm>
              <a:off x="7109640" y="3690720"/>
              <a:ext cx="303120" cy="303120"/>
            </a:xfrm>
            <a:prstGeom prst="rect">
              <a:avLst/>
            </a:prstGeom>
            <a:noFill/>
            <a:ln w="0">
              <a:noFill/>
            </a:ln>
          </p:spPr>
        </p:pic>
        <p:cxnSp>
          <p:nvCxnSpPr>
            <p:cNvPr id="586" name="Google Shape;362;p6"/>
            <p:cNvCxnSpPr/>
            <p:nvPr/>
          </p:nvCxnSpPr>
          <p:spPr>
            <a:xfrm>
              <a:off x="7258680" y="4171680"/>
              <a:ext cx="521640" cy="720"/>
            </a:xfrm>
            <a:prstGeom prst="straightConnector1">
              <a:avLst/>
            </a:prstGeom>
            <a:ln w="25400">
              <a:solidFill>
                <a:srgbClr val="000000"/>
              </a:solidFill>
              <a:miter/>
            </a:ln>
          </p:spPr>
        </p:cxnSp>
        <p:cxnSp>
          <p:nvCxnSpPr>
            <p:cNvPr id="587" name="Google Shape;363;p6"/>
            <p:cNvCxnSpPr/>
            <p:nvPr/>
          </p:nvCxnSpPr>
          <p:spPr>
            <a:xfrm flipV="1">
              <a:off x="7261560" y="3968640"/>
              <a:ext cx="720" cy="203760"/>
            </a:xfrm>
            <a:prstGeom prst="straightConnector1">
              <a:avLst/>
            </a:prstGeom>
            <a:ln w="25400">
              <a:solidFill>
                <a:srgbClr val="000000"/>
              </a:solidFill>
              <a:miter/>
            </a:ln>
          </p:spPr>
        </p:cxnSp>
        <p:cxnSp>
          <p:nvCxnSpPr>
            <p:cNvPr id="588" name="Google Shape;364;p6"/>
            <p:cNvCxnSpPr/>
            <p:nvPr/>
          </p:nvCxnSpPr>
          <p:spPr>
            <a:xfrm>
              <a:off x="7799760" y="4991040"/>
              <a:ext cx="229320" cy="4680"/>
            </a:xfrm>
            <a:prstGeom prst="straightConnector1">
              <a:avLst/>
            </a:prstGeom>
            <a:ln w="25400">
              <a:solidFill>
                <a:srgbClr val="000000"/>
              </a:solidFill>
              <a:miter/>
            </a:ln>
          </p:spPr>
        </p:cxnSp>
        <p:cxnSp>
          <p:nvCxnSpPr>
            <p:cNvPr id="589" name="Google Shape;365;p6"/>
            <p:cNvCxnSpPr/>
            <p:nvPr/>
          </p:nvCxnSpPr>
          <p:spPr>
            <a:xfrm flipV="1">
              <a:off x="7797960" y="4712400"/>
              <a:ext cx="720" cy="519480"/>
            </a:xfrm>
            <a:prstGeom prst="straightConnector1">
              <a:avLst/>
            </a:prstGeom>
            <a:ln w="25400">
              <a:solidFill>
                <a:srgbClr val="000000"/>
              </a:solidFill>
              <a:miter/>
            </a:ln>
          </p:spPr>
        </p:cxnSp>
        <p:cxnSp>
          <p:nvCxnSpPr>
            <p:cNvPr id="590" name="Google Shape;366;p6"/>
            <p:cNvCxnSpPr/>
            <p:nvPr/>
          </p:nvCxnSpPr>
          <p:spPr>
            <a:xfrm>
              <a:off x="7799760" y="5231520"/>
              <a:ext cx="229320" cy="5040"/>
            </a:xfrm>
            <a:prstGeom prst="straightConnector1">
              <a:avLst/>
            </a:prstGeom>
            <a:ln w="25400">
              <a:solidFill>
                <a:srgbClr val="000000"/>
              </a:solidFill>
              <a:miter/>
            </a:ln>
          </p:spPr>
        </p:cxnSp>
        <p:cxnSp>
          <p:nvCxnSpPr>
            <p:cNvPr id="591" name="Google Shape;367;p6"/>
            <p:cNvCxnSpPr/>
            <p:nvPr/>
          </p:nvCxnSpPr>
          <p:spPr>
            <a:xfrm flipV="1">
              <a:off x="7793280" y="5574600"/>
              <a:ext cx="720" cy="219240"/>
            </a:xfrm>
            <a:prstGeom prst="straightConnector1">
              <a:avLst/>
            </a:prstGeom>
            <a:ln w="25400">
              <a:solidFill>
                <a:srgbClr val="000000"/>
              </a:solidFill>
              <a:miter/>
            </a:ln>
          </p:spPr>
        </p:cxnSp>
        <p:cxnSp>
          <p:nvCxnSpPr>
            <p:cNvPr id="592" name="Google Shape;368;p6"/>
            <p:cNvCxnSpPr/>
            <p:nvPr/>
          </p:nvCxnSpPr>
          <p:spPr>
            <a:xfrm>
              <a:off x="7793280" y="5806440"/>
              <a:ext cx="229320" cy="4680"/>
            </a:xfrm>
            <a:prstGeom prst="straightConnector1">
              <a:avLst/>
            </a:prstGeom>
            <a:ln w="25400">
              <a:solidFill>
                <a:srgbClr val="000000"/>
              </a:solidFill>
              <a:miter/>
            </a:ln>
          </p:spPr>
        </p:cxnSp>
        <p:cxnSp>
          <p:nvCxnSpPr>
            <p:cNvPr id="593" name="Google Shape;369;p6"/>
            <p:cNvCxnSpPr/>
            <p:nvPr/>
          </p:nvCxnSpPr>
          <p:spPr>
            <a:xfrm>
              <a:off x="7258680" y="4721760"/>
              <a:ext cx="521640" cy="720"/>
            </a:xfrm>
            <a:prstGeom prst="straightConnector1">
              <a:avLst/>
            </a:prstGeom>
            <a:ln w="25400">
              <a:solidFill>
                <a:srgbClr val="000000"/>
              </a:solidFill>
              <a:miter/>
            </a:ln>
          </p:spPr>
        </p:cxnSp>
        <p:cxnSp>
          <p:nvCxnSpPr>
            <p:cNvPr id="594" name="Google Shape;370;p6"/>
            <p:cNvCxnSpPr/>
            <p:nvPr/>
          </p:nvCxnSpPr>
          <p:spPr>
            <a:xfrm flipV="1">
              <a:off x="7261560" y="4521600"/>
              <a:ext cx="720" cy="1056960"/>
            </a:xfrm>
            <a:prstGeom prst="straightConnector1">
              <a:avLst/>
            </a:prstGeom>
            <a:ln w="25400">
              <a:solidFill>
                <a:srgbClr val="000000"/>
              </a:solidFill>
              <a:miter/>
            </a:ln>
          </p:spPr>
        </p:cxnSp>
        <p:cxnSp>
          <p:nvCxnSpPr>
            <p:cNvPr id="595" name="Google Shape;371;p6"/>
            <p:cNvCxnSpPr/>
            <p:nvPr/>
          </p:nvCxnSpPr>
          <p:spPr>
            <a:xfrm>
              <a:off x="7258680" y="6414480"/>
              <a:ext cx="513720" cy="720"/>
            </a:xfrm>
            <a:prstGeom prst="straightConnector1">
              <a:avLst/>
            </a:prstGeom>
            <a:ln w="25400">
              <a:solidFill>
                <a:srgbClr val="000000"/>
              </a:solidFill>
              <a:miter/>
            </a:ln>
          </p:spPr>
        </p:cxnSp>
        <p:cxnSp>
          <p:nvCxnSpPr>
            <p:cNvPr id="596" name="Google Shape;372;p6"/>
            <p:cNvCxnSpPr/>
            <p:nvPr/>
          </p:nvCxnSpPr>
          <p:spPr>
            <a:xfrm flipV="1">
              <a:off x="7258680" y="6237720"/>
              <a:ext cx="720" cy="482400"/>
            </a:xfrm>
            <a:prstGeom prst="straightConnector1">
              <a:avLst/>
            </a:prstGeom>
            <a:ln w="25400">
              <a:solidFill>
                <a:srgbClr val="000000"/>
              </a:solidFill>
              <a:miter/>
            </a:ln>
          </p:spPr>
        </p:cxnSp>
        <p:cxnSp>
          <p:nvCxnSpPr>
            <p:cNvPr id="597" name="Google Shape;373;p6"/>
            <p:cNvCxnSpPr/>
            <p:nvPr/>
          </p:nvCxnSpPr>
          <p:spPr>
            <a:xfrm>
              <a:off x="7258680" y="6719760"/>
              <a:ext cx="513720" cy="720"/>
            </a:xfrm>
            <a:prstGeom prst="straightConnector1">
              <a:avLst/>
            </a:prstGeom>
            <a:ln w="25400">
              <a:solidFill>
                <a:srgbClr val="000000"/>
              </a:solidFill>
              <a:miter/>
            </a:ln>
          </p:spPr>
        </p:cxnSp>
        <p:cxnSp>
          <p:nvCxnSpPr>
            <p:cNvPr id="598" name="Google Shape;374;p6"/>
            <p:cNvCxnSpPr/>
            <p:nvPr/>
          </p:nvCxnSpPr>
          <p:spPr>
            <a:xfrm>
              <a:off x="6801480" y="1908720"/>
              <a:ext cx="304560" cy="720"/>
            </a:xfrm>
            <a:prstGeom prst="straightConnector1">
              <a:avLst/>
            </a:prstGeom>
            <a:ln w="25400">
              <a:solidFill>
                <a:srgbClr val="000000"/>
              </a:solidFill>
              <a:miter/>
            </a:ln>
          </p:spPr>
        </p:cxnSp>
        <p:pic>
          <p:nvPicPr>
            <p:cNvPr id="599" name="Google Shape;375;p6" descr="Open folder with solid fill"/>
            <p:cNvPicPr/>
            <p:nvPr/>
          </p:nvPicPr>
          <p:blipFill>
            <a:blip r:embed="rId3"/>
            <a:stretch/>
          </p:blipFill>
          <p:spPr>
            <a:xfrm>
              <a:off x="7107480" y="1725120"/>
              <a:ext cx="303120" cy="303120"/>
            </a:xfrm>
            <a:prstGeom prst="rect">
              <a:avLst/>
            </a:prstGeom>
            <a:noFill/>
            <a:ln w="0">
              <a:noFill/>
            </a:ln>
          </p:spPr>
        </p:pic>
        <p:cxnSp>
          <p:nvCxnSpPr>
            <p:cNvPr id="600" name="Google Shape;376;p6"/>
            <p:cNvCxnSpPr/>
            <p:nvPr/>
          </p:nvCxnSpPr>
          <p:spPr>
            <a:xfrm>
              <a:off x="6805440" y="1609560"/>
              <a:ext cx="304920" cy="720"/>
            </a:xfrm>
            <a:prstGeom prst="straightConnector1">
              <a:avLst/>
            </a:prstGeom>
            <a:ln w="25400">
              <a:solidFill>
                <a:srgbClr val="000000"/>
              </a:solidFill>
              <a:miter/>
            </a:ln>
          </p:spPr>
        </p:cxnSp>
        <p:cxnSp>
          <p:nvCxnSpPr>
            <p:cNvPr id="601" name="Google Shape;377;p6"/>
            <p:cNvCxnSpPr/>
            <p:nvPr/>
          </p:nvCxnSpPr>
          <p:spPr>
            <a:xfrm>
              <a:off x="6805440" y="1325160"/>
              <a:ext cx="304920" cy="720"/>
            </a:xfrm>
            <a:prstGeom prst="straightConnector1">
              <a:avLst/>
            </a:prstGeom>
            <a:ln w="25400">
              <a:solidFill>
                <a:srgbClr val="000000"/>
              </a:solidFill>
              <a:miter/>
            </a:ln>
          </p:spPr>
        </p:cxnSp>
        <p:pic>
          <p:nvPicPr>
            <p:cNvPr id="602" name="Google Shape;378;p6" descr="Document with solid fill"/>
            <p:cNvPicPr/>
            <p:nvPr/>
          </p:nvPicPr>
          <p:blipFill>
            <a:blip r:embed="rId4"/>
            <a:stretch/>
          </p:blipFill>
          <p:spPr>
            <a:xfrm>
              <a:off x="7119000" y="1448280"/>
              <a:ext cx="286560" cy="286560"/>
            </a:xfrm>
            <a:prstGeom prst="rect">
              <a:avLst/>
            </a:prstGeom>
            <a:noFill/>
            <a:ln w="0">
              <a:noFill/>
            </a:ln>
          </p:spPr>
        </p:pic>
        <p:pic>
          <p:nvPicPr>
            <p:cNvPr id="603" name="Google Shape;379;p6" descr="Document with solid fill"/>
            <p:cNvPicPr/>
            <p:nvPr/>
          </p:nvPicPr>
          <p:blipFill>
            <a:blip r:embed="rId4"/>
            <a:stretch/>
          </p:blipFill>
          <p:spPr>
            <a:xfrm>
              <a:off x="7119000" y="1160280"/>
              <a:ext cx="286560" cy="286560"/>
            </a:xfrm>
            <a:prstGeom prst="rect">
              <a:avLst/>
            </a:prstGeom>
            <a:noFill/>
            <a:ln w="0">
              <a:noFill/>
            </a:ln>
          </p:spPr>
        </p:pic>
        <p:cxnSp>
          <p:nvCxnSpPr>
            <p:cNvPr id="604" name="Google Shape;380;p6"/>
            <p:cNvCxnSpPr/>
            <p:nvPr/>
          </p:nvCxnSpPr>
          <p:spPr>
            <a:xfrm>
              <a:off x="7235640" y="2205720"/>
              <a:ext cx="521640" cy="720"/>
            </a:xfrm>
            <a:prstGeom prst="straightConnector1">
              <a:avLst/>
            </a:prstGeom>
            <a:ln w="25400">
              <a:solidFill>
                <a:srgbClr val="000000"/>
              </a:solidFill>
              <a:miter/>
            </a:ln>
          </p:spPr>
        </p:cxnSp>
        <p:cxnSp>
          <p:nvCxnSpPr>
            <p:cNvPr id="605" name="Google Shape;381;p6"/>
            <p:cNvCxnSpPr/>
            <p:nvPr/>
          </p:nvCxnSpPr>
          <p:spPr>
            <a:xfrm flipV="1">
              <a:off x="7238880" y="2002680"/>
              <a:ext cx="720" cy="1284840"/>
            </a:xfrm>
            <a:prstGeom prst="straightConnector1">
              <a:avLst/>
            </a:prstGeom>
            <a:ln w="25400">
              <a:solidFill>
                <a:srgbClr val="000000"/>
              </a:solidFill>
              <a:miter/>
            </a:ln>
          </p:spPr>
        </p:cxnSp>
        <p:cxnSp>
          <p:nvCxnSpPr>
            <p:cNvPr id="606" name="Google Shape;382;p6"/>
            <p:cNvCxnSpPr/>
            <p:nvPr/>
          </p:nvCxnSpPr>
          <p:spPr>
            <a:xfrm>
              <a:off x="7749720" y="2419920"/>
              <a:ext cx="229320" cy="4680"/>
            </a:xfrm>
            <a:prstGeom prst="straightConnector1">
              <a:avLst/>
            </a:prstGeom>
            <a:ln w="25400">
              <a:solidFill>
                <a:srgbClr val="000000"/>
              </a:solidFill>
              <a:miter/>
            </a:ln>
          </p:spPr>
        </p:cxnSp>
        <p:cxnSp>
          <p:nvCxnSpPr>
            <p:cNvPr id="607" name="Google Shape;383;p6"/>
            <p:cNvCxnSpPr/>
            <p:nvPr/>
          </p:nvCxnSpPr>
          <p:spPr>
            <a:xfrm flipH="1" flipV="1">
              <a:off x="7764120" y="2201040"/>
              <a:ext cx="8280" cy="762480"/>
            </a:xfrm>
            <a:prstGeom prst="straightConnector1">
              <a:avLst/>
            </a:prstGeom>
            <a:ln w="25400">
              <a:solidFill>
                <a:srgbClr val="000000"/>
              </a:solidFill>
              <a:miter/>
            </a:ln>
          </p:spPr>
        </p:cxnSp>
        <p:cxnSp>
          <p:nvCxnSpPr>
            <p:cNvPr id="608" name="Google Shape;384;p6"/>
            <p:cNvCxnSpPr/>
            <p:nvPr/>
          </p:nvCxnSpPr>
          <p:spPr>
            <a:xfrm>
              <a:off x="7783560" y="2669400"/>
              <a:ext cx="229320" cy="5040"/>
            </a:xfrm>
            <a:prstGeom prst="straightConnector1">
              <a:avLst/>
            </a:prstGeom>
            <a:ln w="25400">
              <a:solidFill>
                <a:srgbClr val="000000"/>
              </a:solidFill>
              <a:miter/>
            </a:ln>
          </p:spPr>
        </p:cxnSp>
        <p:cxnSp>
          <p:nvCxnSpPr>
            <p:cNvPr id="609" name="Google Shape;385;p6"/>
            <p:cNvCxnSpPr/>
            <p:nvPr/>
          </p:nvCxnSpPr>
          <p:spPr>
            <a:xfrm flipV="1">
              <a:off x="7770600" y="3286800"/>
              <a:ext cx="720" cy="219600"/>
            </a:xfrm>
            <a:prstGeom prst="straightConnector1">
              <a:avLst/>
            </a:prstGeom>
            <a:ln w="25400">
              <a:solidFill>
                <a:srgbClr val="000000"/>
              </a:solidFill>
              <a:miter/>
            </a:ln>
          </p:spPr>
        </p:cxnSp>
        <p:cxnSp>
          <p:nvCxnSpPr>
            <p:cNvPr id="610" name="Google Shape;386;p6"/>
            <p:cNvCxnSpPr/>
            <p:nvPr/>
          </p:nvCxnSpPr>
          <p:spPr>
            <a:xfrm>
              <a:off x="7764480" y="3524040"/>
              <a:ext cx="219240" cy="720"/>
            </a:xfrm>
            <a:prstGeom prst="straightConnector1">
              <a:avLst/>
            </a:prstGeom>
            <a:ln w="25400">
              <a:solidFill>
                <a:srgbClr val="000000"/>
              </a:solidFill>
              <a:miter/>
            </a:ln>
          </p:spPr>
        </p:cxnSp>
        <p:cxnSp>
          <p:nvCxnSpPr>
            <p:cNvPr id="611" name="Google Shape;387;p6"/>
            <p:cNvCxnSpPr/>
            <p:nvPr/>
          </p:nvCxnSpPr>
          <p:spPr>
            <a:xfrm>
              <a:off x="7250760" y="3286800"/>
              <a:ext cx="521640" cy="720"/>
            </a:xfrm>
            <a:prstGeom prst="straightConnector1">
              <a:avLst/>
            </a:prstGeom>
            <a:ln w="25400">
              <a:solidFill>
                <a:srgbClr val="000000"/>
              </a:solidFill>
              <a:miter/>
            </a:ln>
          </p:spPr>
        </p:cxnSp>
        <p:cxnSp>
          <p:nvCxnSpPr>
            <p:cNvPr id="612" name="Google Shape;388;p6"/>
            <p:cNvCxnSpPr/>
            <p:nvPr/>
          </p:nvCxnSpPr>
          <p:spPr>
            <a:xfrm>
              <a:off x="7779240" y="2964600"/>
              <a:ext cx="229320" cy="4680"/>
            </a:xfrm>
            <a:prstGeom prst="straightConnector1">
              <a:avLst/>
            </a:prstGeom>
            <a:ln w="25400">
              <a:solidFill>
                <a:srgbClr val="000000"/>
              </a:solidFill>
              <a:miter/>
            </a:ln>
          </p:spPr>
        </p:cxnSp>
        <p:cxnSp>
          <p:nvCxnSpPr>
            <p:cNvPr id="613" name="Google Shape;389;p6"/>
            <p:cNvCxnSpPr/>
            <p:nvPr/>
          </p:nvCxnSpPr>
          <p:spPr>
            <a:xfrm>
              <a:off x="7262640" y="5574600"/>
              <a:ext cx="521640" cy="720"/>
            </a:xfrm>
            <a:prstGeom prst="straightConnector1">
              <a:avLst/>
            </a:prstGeom>
            <a:ln w="25400">
              <a:solidFill>
                <a:srgbClr val="000000"/>
              </a:solidFill>
              <a:miter/>
            </a:ln>
          </p:spPr>
        </p:cxnSp>
      </p:grpSp>
      <p:sp>
        <p:nvSpPr>
          <p:cNvPr id="614" name="Google Shape;390;p6"/>
          <p:cNvSpPr/>
          <p:nvPr/>
        </p:nvSpPr>
        <p:spPr>
          <a:xfrm>
            <a:off x="7703640" y="-1945800"/>
            <a:ext cx="456480" cy="302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ctr" defTabSz="914400">
              <a:lnSpc>
                <a:spcPct val="100000"/>
              </a:lnSpc>
            </a:pPr>
            <a:endParaRPr lang="en-US" sz="1500" b="0" strike="noStrike" spc="-1">
              <a:solidFill>
                <a:srgbClr val="FFFFFF"/>
              </a:solidFill>
              <a:latin typeface="Arial"/>
              <a:ea typeface="Arial"/>
            </a:endParaRPr>
          </a:p>
        </p:txBody>
      </p:sp>
      <p:cxnSp>
        <p:nvCxnSpPr>
          <p:cNvPr id="615" name="Google Shape;574;p9"/>
          <p:cNvCxnSpPr/>
          <p:nvPr/>
        </p:nvCxnSpPr>
        <p:spPr>
          <a:xfrm>
            <a:off x="4924800" y="903240"/>
            <a:ext cx="1391760" cy="720"/>
          </a:xfrm>
          <a:prstGeom prst="straightConnector1">
            <a:avLst/>
          </a:prstGeom>
          <a:ln w="139700">
            <a:solidFill>
              <a:srgbClr val="000000"/>
            </a:solidFill>
            <a:miter/>
            <a:tailEnd type="stealth" w="lg" len="lg"/>
          </a:ln>
        </p:spPr>
      </p:cxnSp>
      <p:cxnSp>
        <p:nvCxnSpPr>
          <p:cNvPr id="616" name="Google Shape;574;p9"/>
          <p:cNvCxnSpPr/>
          <p:nvPr/>
        </p:nvCxnSpPr>
        <p:spPr>
          <a:xfrm>
            <a:off x="163800" y="1634760"/>
            <a:ext cx="1349640" cy="720"/>
          </a:xfrm>
          <a:prstGeom prst="straightConnector1">
            <a:avLst/>
          </a:prstGeom>
          <a:ln w="139700">
            <a:solidFill>
              <a:srgbClr val="000000"/>
            </a:solidFill>
            <a:miter/>
            <a:tailEnd type="stealth" w="lg" len="lg"/>
          </a:ln>
        </p:spPr>
      </p:cxn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61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9C82"/>
        </a:solidFill>
        <a:effectLst/>
      </p:bgPr>
    </p:bg>
    <p:spTree>
      <p:nvGrpSpPr>
        <p:cNvPr id="1" name=""/>
        <p:cNvGrpSpPr/>
        <p:nvPr/>
      </p:nvGrpSpPr>
      <p:grpSpPr>
        <a:xfrm>
          <a:off x="0" y="0"/>
          <a:ext cx="0" cy="0"/>
          <a:chOff x="0" y="0"/>
          <a:chExt cx="0" cy="0"/>
        </a:xfrm>
      </p:grpSpPr>
      <p:sp>
        <p:nvSpPr>
          <p:cNvPr id="617" name="PlaceHolder 1"/>
          <p:cNvSpPr>
            <a:spLocks noGrp="1"/>
          </p:cNvSpPr>
          <p:nvPr>
            <p:ph/>
          </p:nvPr>
        </p:nvSpPr>
        <p:spPr>
          <a:xfrm>
            <a:off x="479880" y="1476360"/>
            <a:ext cx="10278000" cy="3232080"/>
          </a:xfrm>
          <a:prstGeom prst="rect">
            <a:avLst/>
          </a:prstGeom>
          <a:noFill/>
          <a:ln w="0">
            <a:noFill/>
          </a:ln>
        </p:spPr>
        <p:txBody>
          <a:bodyPr lIns="45720" tIns="22680" rIns="45720" bIns="22680" anchor="ctr">
            <a:noAutofit/>
          </a:bodyPr>
          <a:lstStyle/>
          <a:p>
            <a:pPr indent="0" algn="ctr" defTabSz="914400">
              <a:lnSpc>
                <a:spcPct val="100000"/>
              </a:lnSpc>
              <a:buNone/>
              <a:tabLst>
                <a:tab pos="0" algn="l"/>
              </a:tabLst>
            </a:pPr>
            <a:r>
              <a:rPr lang="nl-NL" sz="3600" b="0" strike="noStrike" spc="-1">
                <a:solidFill>
                  <a:schemeClr val="lt1"/>
                </a:solidFill>
                <a:latin typeface="Arial"/>
                <a:ea typeface="Arial"/>
              </a:rPr>
              <a:t>3</a:t>
            </a:r>
            <a:r>
              <a:rPr lang="en-NL" sz="3600" b="0" strike="noStrike" spc="-1">
                <a:solidFill>
                  <a:schemeClr val="lt1"/>
                </a:solidFill>
                <a:latin typeface="Arial"/>
                <a:ea typeface="Arial"/>
              </a:rPr>
              <a:t>.</a:t>
            </a:r>
            <a:r>
              <a:rPr lang="nl-NL" sz="3600" b="0" strike="noStrike" spc="-1">
                <a:solidFill>
                  <a:srgbClr val="1F1F1F"/>
                </a:solidFill>
                <a:latin typeface="inherit"/>
                <a:ea typeface="Arial"/>
              </a:rPr>
              <a:t> </a:t>
            </a:r>
            <a:r>
              <a:rPr lang="nl-NL" sz="3600" b="0" strike="noStrike" spc="-1">
                <a:solidFill>
                  <a:schemeClr val="lt1"/>
                </a:solidFill>
                <a:latin typeface="Arial"/>
                <a:ea typeface="Arial"/>
              </a:rPr>
              <a:t>Introduceer het project in een README</a:t>
            </a:r>
            <a:endParaRPr lang="nl-NL" sz="3600" b="0" strike="noStrike" spc="-1">
              <a:solidFill>
                <a:schemeClr val="dk1"/>
              </a:solidFill>
              <a:latin typeface="Calibri"/>
            </a:endParaRPr>
          </a:p>
          <a:p>
            <a:pPr indent="0" algn="ctr" defTabSz="914400">
              <a:lnSpc>
                <a:spcPct val="100000"/>
              </a:lnSpc>
              <a:buNone/>
              <a:tabLst>
                <a:tab pos="0" algn="l"/>
              </a:tabLst>
            </a:pPr>
            <a:endParaRPr lang="nl-NL" sz="3600" b="0" strike="noStrike" spc="-1">
              <a:solidFill>
                <a:schemeClr val="dk1"/>
              </a:solidFill>
              <a:latin typeface="Calibri"/>
            </a:endParaRPr>
          </a:p>
        </p:txBody>
      </p:sp>
      <p:sp>
        <p:nvSpPr>
          <p:cNvPr id="618" name="Rectangle 4"/>
          <p:cNvSpPr/>
          <p:nvPr/>
        </p:nvSpPr>
        <p:spPr>
          <a:xfrm>
            <a:off x="-360" y="179640"/>
            <a:ext cx="22680" cy="97200"/>
          </a:xfrm>
          <a:prstGeom prst="rect">
            <a:avLst/>
          </a:prstGeom>
          <a:solidFill>
            <a:srgbClr val="F8F9FA"/>
          </a:solidFill>
          <a:ln w="0">
            <a:noFill/>
          </a:ln>
        </p:spPr>
        <p:style>
          <a:lnRef idx="0">
            <a:scrgbClr r="0" g="0" b="0"/>
          </a:lnRef>
          <a:fillRef idx="0">
            <a:scrgbClr r="0" g="0" b="0"/>
          </a:fillRef>
          <a:effectRef idx="0">
            <a:scrgbClr r="0" g="0" b="0"/>
          </a:effectRef>
          <a:fontRef idx="minor"/>
        </p:style>
        <p:txBody>
          <a:bodyPr wrap="none" lIns="0" tIns="-12600" rIns="0" bIns="-12600" numCol="1" spcCol="0" anchor="ctr">
            <a:spAutoFit/>
          </a:bodyPr>
          <a:lstStyle/>
          <a:p>
            <a:pPr defTabSz="914400">
              <a:lnSpc>
                <a:spcPct val="100000"/>
              </a:lnSpc>
              <a:tabLst>
                <a:tab pos="0" algn="l"/>
              </a:tabLst>
            </a:pPr>
            <a:r>
              <a:rPr lang="nl-NL" sz="800" b="0" strike="noStrike" spc="-1">
                <a:solidFill>
                  <a:schemeClr val="dk1"/>
                </a:solidFill>
                <a:latin typeface="Calibri"/>
              </a:rPr>
              <a:t> </a:t>
            </a:r>
            <a:endParaRPr lang="nl-NL" sz="800" b="0" strike="noStrike" spc="-1">
              <a:solidFill>
                <a:srgbClr val="000000"/>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PlaceHolder 1"/>
          <p:cNvSpPr>
            <a:spLocks noGrp="1"/>
          </p:cNvSpPr>
          <p:nvPr>
            <p:ph/>
          </p:nvPr>
        </p:nvSpPr>
        <p:spPr>
          <a:xfrm>
            <a:off x="138600" y="1699560"/>
            <a:ext cx="11941920" cy="3908880"/>
          </a:xfrm>
          <a:prstGeom prst="rect">
            <a:avLst/>
          </a:prstGeom>
          <a:noFill/>
          <a:ln w="0">
            <a:noFill/>
          </a:ln>
        </p:spPr>
        <p:txBody>
          <a:bodyPr lIns="45720" tIns="22680" rIns="45720" bIns="22680" anchor="t">
            <a:normAutofit fontScale="85000" lnSpcReduction="10000"/>
          </a:bodyPr>
          <a:lstStyle/>
          <a:p>
            <a:pPr marL="647640" indent="-457200" defTabSz="914400">
              <a:lnSpc>
                <a:spcPct val="100000"/>
              </a:lnSpc>
              <a:buClr>
                <a:srgbClr val="000000"/>
              </a:buClr>
              <a:buFont typeface="Wingdings" charset="2"/>
              <a:buChar char=""/>
            </a:pPr>
            <a:r>
              <a:rPr lang="nl-NL" sz="3000" b="0" strike="noStrike" spc="-1">
                <a:solidFill>
                  <a:srgbClr val="000000"/>
                </a:solidFill>
                <a:latin typeface="Arial"/>
                <a:ea typeface="Arial"/>
              </a:rPr>
              <a:t>Wie zijn erbij betrokken?</a:t>
            </a:r>
            <a:endParaRPr lang="nl-NL" sz="3000" b="0" strike="noStrike" spc="-1">
              <a:solidFill>
                <a:schemeClr val="dk1"/>
              </a:solidFill>
              <a:latin typeface="Arial"/>
            </a:endParaRPr>
          </a:p>
          <a:p>
            <a:pPr marL="647640" indent="-457200" defTabSz="914400">
              <a:lnSpc>
                <a:spcPct val="100000"/>
              </a:lnSpc>
              <a:buClr>
                <a:srgbClr val="000000"/>
              </a:buClr>
              <a:buFont typeface="Wingdings" charset="2"/>
              <a:buChar char=""/>
            </a:pPr>
            <a:r>
              <a:rPr lang="nl-NL" sz="3000" b="0" strike="noStrike" spc="-1">
                <a:solidFill>
                  <a:srgbClr val="000000"/>
                </a:solidFill>
                <a:latin typeface="Arial"/>
                <a:ea typeface="Arial"/>
              </a:rPr>
              <a:t>Waar gaat het project over?</a:t>
            </a:r>
            <a:endParaRPr lang="nl-NL" sz="3000" b="0" strike="noStrike" spc="-1">
              <a:solidFill>
                <a:schemeClr val="dk1"/>
              </a:solidFill>
              <a:latin typeface="Arial"/>
            </a:endParaRPr>
          </a:p>
          <a:p>
            <a:pPr marL="647640" indent="-457200" defTabSz="914400">
              <a:lnSpc>
                <a:spcPct val="100000"/>
              </a:lnSpc>
              <a:buClr>
                <a:srgbClr val="000000"/>
              </a:buClr>
              <a:buFont typeface="Wingdings" charset="2"/>
              <a:buChar char=""/>
            </a:pPr>
            <a:r>
              <a:rPr lang="nl-NL" sz="3000" b="0" strike="noStrike" spc="-1">
                <a:solidFill>
                  <a:srgbClr val="000000"/>
                </a:solidFill>
                <a:latin typeface="Arial"/>
                <a:ea typeface="Arial"/>
              </a:rPr>
              <a:t>Hoe worden de data verzameld?</a:t>
            </a:r>
            <a:endParaRPr lang="nl-NL" sz="3000" b="0" strike="noStrike" spc="-1">
              <a:solidFill>
                <a:schemeClr val="dk1"/>
              </a:solidFill>
              <a:latin typeface="Arial"/>
            </a:endParaRPr>
          </a:p>
          <a:p>
            <a:pPr marL="647640" indent="-457200" defTabSz="914400">
              <a:lnSpc>
                <a:spcPct val="100000"/>
              </a:lnSpc>
              <a:buClr>
                <a:srgbClr val="000000"/>
              </a:buClr>
              <a:buFont typeface="Wingdings" charset="2"/>
              <a:buChar char=""/>
            </a:pPr>
            <a:r>
              <a:rPr lang="nl-NL" sz="3000" b="0" strike="noStrike" spc="-1">
                <a:solidFill>
                  <a:srgbClr val="000000"/>
                </a:solidFill>
                <a:latin typeface="Arial"/>
                <a:ea typeface="Arial"/>
              </a:rPr>
              <a:t>Wanneer en waar wordt het onderzoek uitgevoerd?</a:t>
            </a:r>
            <a:endParaRPr lang="nl-NL" sz="3000" b="0" strike="noStrike" spc="-1">
              <a:solidFill>
                <a:schemeClr val="dk1"/>
              </a:solidFill>
              <a:latin typeface="Arial"/>
            </a:endParaRPr>
          </a:p>
          <a:p>
            <a:pPr marL="305640" indent="-115200" defTabSz="914400">
              <a:lnSpc>
                <a:spcPct val="100000"/>
              </a:lnSpc>
              <a:buNone/>
              <a:tabLst>
                <a:tab pos="0" algn="l"/>
              </a:tabLst>
            </a:pPr>
            <a:endParaRPr lang="nl-NL" sz="3000" b="0" strike="noStrike" spc="-1">
              <a:solidFill>
                <a:schemeClr val="dk1"/>
              </a:solidFill>
              <a:latin typeface="Arial"/>
            </a:endParaRPr>
          </a:p>
          <a:p>
            <a:pPr indent="0" defTabSz="914400">
              <a:lnSpc>
                <a:spcPct val="100000"/>
              </a:lnSpc>
              <a:buNone/>
              <a:tabLst>
                <a:tab pos="0" algn="l"/>
              </a:tabLst>
            </a:pPr>
            <a:r>
              <a:rPr lang="nl-NL" sz="3000" b="0" i="1" strike="noStrike" spc="-1">
                <a:solidFill>
                  <a:srgbClr val="000000"/>
                </a:solidFill>
                <a:latin typeface="Arial"/>
                <a:ea typeface="Arial"/>
              </a:rPr>
              <a:t>Ook mogelijk: </a:t>
            </a:r>
            <a:endParaRPr lang="nl-NL" sz="3000" b="0" strike="noStrike" spc="-1">
              <a:solidFill>
                <a:schemeClr val="dk1"/>
              </a:solidFill>
              <a:latin typeface="Arial"/>
            </a:endParaRPr>
          </a:p>
          <a:p>
            <a:pPr indent="0" defTabSz="914400">
              <a:lnSpc>
                <a:spcPct val="100000"/>
              </a:lnSpc>
              <a:buNone/>
              <a:tabLst>
                <a:tab pos="0" algn="l"/>
              </a:tabLst>
            </a:pPr>
            <a:endParaRPr lang="nl-NL" sz="3000" b="0" strike="noStrike" spc="-1">
              <a:solidFill>
                <a:schemeClr val="dk1"/>
              </a:solidFill>
              <a:latin typeface="Arial"/>
            </a:endParaRPr>
          </a:p>
          <a:p>
            <a:pPr marL="457200" indent="-457200" defTabSz="914400">
              <a:lnSpc>
                <a:spcPct val="100000"/>
              </a:lnSpc>
              <a:buClr>
                <a:srgbClr val="000000"/>
              </a:buClr>
              <a:buFont typeface="Arial"/>
              <a:buChar char="•"/>
              <a:tabLst>
                <a:tab pos="0" algn="l"/>
              </a:tabLst>
            </a:pPr>
            <a:r>
              <a:rPr lang="nl-NL" sz="3000" b="0" i="1" strike="noStrike" spc="-1">
                <a:solidFill>
                  <a:srgbClr val="000000"/>
                </a:solidFill>
                <a:latin typeface="Arial"/>
                <a:ea typeface="Arial"/>
              </a:rPr>
              <a:t>Afkortingen</a:t>
            </a:r>
            <a:endParaRPr lang="nl-NL" sz="3000" b="0" strike="noStrike" spc="-1">
              <a:solidFill>
                <a:schemeClr val="dk1"/>
              </a:solidFill>
              <a:latin typeface="Arial"/>
            </a:endParaRPr>
          </a:p>
          <a:p>
            <a:pPr marL="457200" indent="-457200" defTabSz="914400">
              <a:lnSpc>
                <a:spcPct val="100000"/>
              </a:lnSpc>
              <a:buClr>
                <a:srgbClr val="000000"/>
              </a:buClr>
              <a:buFont typeface="Arial"/>
              <a:buChar char="•"/>
              <a:tabLst>
                <a:tab pos="0" algn="l"/>
              </a:tabLst>
            </a:pPr>
            <a:r>
              <a:rPr lang="nl-NL" sz="3000" b="0" i="1" strike="noStrike" spc="-1">
                <a:solidFill>
                  <a:srgbClr val="000000"/>
                </a:solidFill>
                <a:latin typeface="Arial"/>
                <a:ea typeface="Arial"/>
              </a:rPr>
              <a:t>Mappenstructuur</a:t>
            </a:r>
            <a:endParaRPr lang="nl-NL" sz="3000" b="0" strike="noStrike" spc="-1">
              <a:solidFill>
                <a:schemeClr val="dk1"/>
              </a:solidFill>
              <a:latin typeface="Arial"/>
            </a:endParaRPr>
          </a:p>
          <a:p>
            <a:pPr marL="457200" indent="-457200" defTabSz="914400">
              <a:lnSpc>
                <a:spcPct val="100000"/>
              </a:lnSpc>
              <a:buClr>
                <a:srgbClr val="000000"/>
              </a:buClr>
              <a:buFont typeface="Arial"/>
              <a:buChar char="•"/>
              <a:tabLst>
                <a:tab pos="0" algn="l"/>
              </a:tabLst>
            </a:pPr>
            <a:r>
              <a:rPr lang="nl-NL" sz="3000" b="0" i="1" strike="noStrike" spc="-1">
                <a:solidFill>
                  <a:srgbClr val="000000"/>
                </a:solidFill>
                <a:latin typeface="Arial"/>
                <a:ea typeface="Arial"/>
              </a:rPr>
              <a:t>Bestandsnaamconversies</a:t>
            </a:r>
            <a:endParaRPr lang="nl-NL" sz="3000" b="0" strike="noStrike" spc="-1">
              <a:solidFill>
                <a:schemeClr val="dk1"/>
              </a:solidFill>
              <a:latin typeface="Arial"/>
            </a:endParaRPr>
          </a:p>
          <a:p>
            <a:pPr marL="457200" indent="-457200" defTabSz="914400">
              <a:lnSpc>
                <a:spcPct val="100000"/>
              </a:lnSpc>
              <a:buClr>
                <a:srgbClr val="000000"/>
              </a:buClr>
              <a:buFont typeface="Arial"/>
              <a:buChar char="•"/>
              <a:tabLst>
                <a:tab pos="0" algn="l"/>
              </a:tabLst>
            </a:pPr>
            <a:r>
              <a:rPr lang="nl-NL" sz="3000" b="0" i="1" strike="noStrike" spc="-1">
                <a:solidFill>
                  <a:srgbClr val="000000"/>
                </a:solidFill>
                <a:latin typeface="Arial"/>
                <a:ea typeface="Arial"/>
              </a:rPr>
              <a:t>Referenties &amp; links</a:t>
            </a:r>
            <a:endParaRPr lang="nl-NL" sz="3000" b="0" strike="noStrike" spc="-1">
              <a:solidFill>
                <a:schemeClr val="dk1"/>
              </a:solidFill>
              <a:latin typeface="Arial"/>
            </a:endParaRPr>
          </a:p>
        </p:txBody>
      </p:sp>
      <p:sp>
        <p:nvSpPr>
          <p:cNvPr id="620" name="PlaceHolder 2"/>
          <p:cNvSpPr>
            <a:spLocks noGrp="1"/>
          </p:cNvSpPr>
          <p:nvPr>
            <p:ph type="title"/>
          </p:nvPr>
        </p:nvSpPr>
        <p:spPr>
          <a:xfrm>
            <a:off x="479880" y="175680"/>
            <a:ext cx="11248920" cy="348480"/>
          </a:xfrm>
          <a:prstGeom prst="rect">
            <a:avLst/>
          </a:prstGeom>
          <a:noFill/>
          <a:ln w="0">
            <a:noFill/>
          </a:ln>
        </p:spPr>
        <p:txBody>
          <a:bodyPr lIns="91440" tIns="45720" rIns="91440" bIns="45720" anchor="t">
            <a:noAutofit/>
          </a:bodyPr>
          <a:lstStyle/>
          <a:p>
            <a:pPr indent="0" defTabSz="914400">
              <a:lnSpc>
                <a:spcPct val="100000"/>
              </a:lnSpc>
              <a:buNone/>
              <a:tabLst>
                <a:tab pos="0" algn="l"/>
              </a:tabLst>
            </a:pPr>
            <a:r>
              <a:rPr lang="en-GB" sz="1600" b="0" strike="noStrike" spc="-1">
                <a:solidFill>
                  <a:srgbClr val="000000"/>
                </a:solidFill>
                <a:latin typeface="Arial"/>
                <a:ea typeface="Arial"/>
              </a:rPr>
              <a:t>Documentatie via README</a:t>
            </a:r>
            <a:endParaRPr lang="nl-NL" sz="1600" b="0" strike="noStrike" spc="-1">
              <a:solidFill>
                <a:schemeClr val="dk1"/>
              </a:solidFill>
              <a:latin typeface="Arial"/>
            </a:endParaRPr>
          </a:p>
        </p:txBody>
      </p:sp>
      <p:sp>
        <p:nvSpPr>
          <p:cNvPr id="621" name="Tekstvak 1"/>
          <p:cNvSpPr/>
          <p:nvPr/>
        </p:nvSpPr>
        <p:spPr>
          <a:xfrm>
            <a:off x="1482480" y="6315840"/>
            <a:ext cx="3921120" cy="242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GB" sz="1000" b="0" strike="noStrike" spc="-1">
                <a:solidFill>
                  <a:schemeClr val="dk1"/>
                </a:solidFill>
                <a:latin typeface="Arial"/>
              </a:rPr>
              <a:t>Zie ook https://dcc-po.nl/publicaties/handleiding-datadocumentatie/</a:t>
            </a:r>
            <a:endParaRPr lang="nl-NL" sz="1000" b="0" strike="noStrike" spc="-1">
              <a:solidFill>
                <a:srgbClr val="000000"/>
              </a:solidFill>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9C82"/>
        </a:solidFill>
        <a:effectLst/>
      </p:bgPr>
    </p:bg>
    <p:spTree>
      <p:nvGrpSpPr>
        <p:cNvPr id="1" name=""/>
        <p:cNvGrpSpPr/>
        <p:nvPr/>
      </p:nvGrpSpPr>
      <p:grpSpPr>
        <a:xfrm>
          <a:off x="0" y="0"/>
          <a:ext cx="0" cy="0"/>
          <a:chOff x="0" y="0"/>
          <a:chExt cx="0" cy="0"/>
        </a:xfrm>
      </p:grpSpPr>
      <p:sp>
        <p:nvSpPr>
          <p:cNvPr id="622" name="PlaceHolder 1"/>
          <p:cNvSpPr>
            <a:spLocks noGrp="1"/>
          </p:cNvSpPr>
          <p:nvPr>
            <p:ph/>
          </p:nvPr>
        </p:nvSpPr>
        <p:spPr>
          <a:xfrm>
            <a:off x="479880" y="1476360"/>
            <a:ext cx="10278000" cy="3232080"/>
          </a:xfrm>
          <a:prstGeom prst="rect">
            <a:avLst/>
          </a:prstGeom>
          <a:noFill/>
          <a:ln w="0">
            <a:noFill/>
          </a:ln>
        </p:spPr>
        <p:txBody>
          <a:bodyPr lIns="45720" tIns="22680" rIns="45720" bIns="22680" anchor="ctr">
            <a:noAutofit/>
          </a:bodyPr>
          <a:lstStyle/>
          <a:p>
            <a:pPr indent="0" algn="ctr" defTabSz="914400">
              <a:lnSpc>
                <a:spcPct val="100000"/>
              </a:lnSpc>
              <a:buNone/>
              <a:tabLst>
                <a:tab pos="0" algn="l"/>
              </a:tabLst>
            </a:pPr>
            <a:r>
              <a:rPr lang="nl-NL" sz="3600" b="0" strike="noStrike" spc="-1">
                <a:solidFill>
                  <a:schemeClr val="lt1"/>
                </a:solidFill>
                <a:latin typeface="Arial"/>
                <a:ea typeface="Arial"/>
              </a:rPr>
              <a:t>4</a:t>
            </a:r>
            <a:r>
              <a:rPr lang="en-NL" sz="3600" b="0" strike="noStrike" spc="-1">
                <a:solidFill>
                  <a:schemeClr val="lt1"/>
                </a:solidFill>
                <a:latin typeface="Arial"/>
                <a:ea typeface="Arial"/>
              </a:rPr>
              <a:t>.</a:t>
            </a:r>
            <a:r>
              <a:rPr lang="nl-NL" sz="3600" b="0" strike="noStrike" spc="-1">
                <a:solidFill>
                  <a:srgbClr val="1F1F1F"/>
                </a:solidFill>
                <a:latin typeface="inherit"/>
                <a:ea typeface="Arial"/>
              </a:rPr>
              <a:t> </a:t>
            </a:r>
            <a:r>
              <a:rPr lang="nl-NL" sz="3600" b="0" strike="noStrike" spc="-1">
                <a:solidFill>
                  <a:schemeClr val="lt1"/>
                </a:solidFill>
                <a:latin typeface="Arial"/>
                <a:ea typeface="Arial"/>
              </a:rPr>
              <a:t>Gebruik interoperabele bestandsformaten</a:t>
            </a:r>
            <a:endParaRPr lang="nl-NL" sz="3600" b="0" strike="noStrike" spc="-1">
              <a:solidFill>
                <a:schemeClr val="dk1"/>
              </a:solidFill>
              <a:latin typeface="Calibri"/>
            </a:endParaRPr>
          </a:p>
        </p:txBody>
      </p:sp>
      <p:sp>
        <p:nvSpPr>
          <p:cNvPr id="623" name="Rectangle 4"/>
          <p:cNvSpPr/>
          <p:nvPr/>
        </p:nvSpPr>
        <p:spPr>
          <a:xfrm>
            <a:off x="-360" y="179640"/>
            <a:ext cx="22680" cy="97200"/>
          </a:xfrm>
          <a:prstGeom prst="rect">
            <a:avLst/>
          </a:prstGeom>
          <a:solidFill>
            <a:srgbClr val="F8F9FA"/>
          </a:solidFill>
          <a:ln w="0">
            <a:noFill/>
          </a:ln>
        </p:spPr>
        <p:style>
          <a:lnRef idx="0">
            <a:scrgbClr r="0" g="0" b="0"/>
          </a:lnRef>
          <a:fillRef idx="0">
            <a:scrgbClr r="0" g="0" b="0"/>
          </a:fillRef>
          <a:effectRef idx="0">
            <a:scrgbClr r="0" g="0" b="0"/>
          </a:effectRef>
          <a:fontRef idx="minor"/>
        </p:style>
        <p:txBody>
          <a:bodyPr wrap="none" lIns="0" tIns="-12600" rIns="0" bIns="-12600" numCol="1" spcCol="0" anchor="ctr">
            <a:spAutoFit/>
          </a:bodyPr>
          <a:lstStyle/>
          <a:p>
            <a:pPr defTabSz="914400">
              <a:lnSpc>
                <a:spcPct val="100000"/>
              </a:lnSpc>
              <a:tabLst>
                <a:tab pos="0" algn="l"/>
              </a:tabLst>
            </a:pPr>
            <a:r>
              <a:rPr lang="nl-NL" sz="800" b="0" strike="noStrike" spc="-1">
                <a:solidFill>
                  <a:schemeClr val="dk1"/>
                </a:solidFill>
                <a:latin typeface="Calibri"/>
              </a:rPr>
              <a:t> </a:t>
            </a:r>
            <a:endParaRPr lang="nl-NL" sz="800" b="0" strike="noStrike" spc="-1">
              <a:solidFill>
                <a:srgbClr val="000000"/>
              </a:solidFill>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 name="Google Shape;603;p14"/>
          <p:cNvPicPr/>
          <p:nvPr/>
        </p:nvPicPr>
        <p:blipFill>
          <a:blip r:embed="rId3"/>
          <a:stretch/>
        </p:blipFill>
        <p:spPr>
          <a:xfrm>
            <a:off x="11160" y="3913920"/>
            <a:ext cx="11918880" cy="799920"/>
          </a:xfrm>
          <a:prstGeom prst="rect">
            <a:avLst/>
          </a:prstGeom>
          <a:noFill/>
          <a:ln w="0">
            <a:noFill/>
          </a:ln>
        </p:spPr>
      </p:pic>
      <p:pic>
        <p:nvPicPr>
          <p:cNvPr id="625" name="Google Shape;604;p14"/>
          <p:cNvPicPr/>
          <p:nvPr/>
        </p:nvPicPr>
        <p:blipFill>
          <a:blip r:embed="rId4"/>
          <a:stretch/>
        </p:blipFill>
        <p:spPr>
          <a:xfrm>
            <a:off x="6458760" y="3616920"/>
            <a:ext cx="5105520" cy="3130200"/>
          </a:xfrm>
          <a:prstGeom prst="rect">
            <a:avLst/>
          </a:prstGeom>
          <a:noFill/>
          <a:ln w="0">
            <a:noFill/>
          </a:ln>
        </p:spPr>
      </p:pic>
      <p:pic>
        <p:nvPicPr>
          <p:cNvPr id="626" name="Google Shape;605;p14"/>
          <p:cNvPicPr/>
          <p:nvPr/>
        </p:nvPicPr>
        <p:blipFill>
          <a:blip r:embed="rId5"/>
          <a:stretch/>
        </p:blipFill>
        <p:spPr>
          <a:xfrm>
            <a:off x="337680" y="72000"/>
            <a:ext cx="3286800" cy="3650040"/>
          </a:xfrm>
          <a:prstGeom prst="rect">
            <a:avLst/>
          </a:prstGeom>
          <a:noFill/>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Tekstvak 1"/>
          <p:cNvSpPr/>
          <p:nvPr/>
        </p:nvSpPr>
        <p:spPr>
          <a:xfrm>
            <a:off x="-100440" y="1200600"/>
            <a:ext cx="4180680" cy="5105520"/>
          </a:xfrm>
          <a:prstGeom prst="rect">
            <a:avLst/>
          </a:prstGeom>
          <a:noFill/>
          <a:ln w="0">
            <a:noFill/>
          </a:ln>
        </p:spPr>
        <p:style>
          <a:lnRef idx="0">
            <a:scrgbClr r="0" g="0" b="0"/>
          </a:lnRef>
          <a:fillRef idx="0">
            <a:scrgbClr r="0" g="0" b="0"/>
          </a:fillRef>
          <a:effectRef idx="0">
            <a:scrgbClr r="0" g="0" b="0"/>
          </a:effectRef>
          <a:fontRef idx="minor"/>
        </p:style>
        <p:txBody>
          <a:bodyPr lIns="360000" tIns="792000" rIns="324000" bIns="720000" anchor="t">
            <a:normAutofit/>
          </a:bodyPr>
          <a:lstStyle/>
          <a:p>
            <a:pPr defTabSz="685800">
              <a:lnSpc>
                <a:spcPct val="90000"/>
              </a:lnSpc>
              <a:spcAft>
                <a:spcPts val="601"/>
              </a:spcAft>
            </a:pPr>
            <a:r>
              <a:rPr lang="nl-NL" sz="3200" b="0" strike="noStrike" spc="-1">
                <a:solidFill>
                  <a:schemeClr val="lt1"/>
                </a:solidFill>
                <a:latin typeface="Arial"/>
              </a:rPr>
              <a:t>Voorkeursformaten</a:t>
            </a:r>
            <a:endParaRPr lang="nl-NL" sz="3200" b="0" strike="noStrike" spc="-1">
              <a:solidFill>
                <a:srgbClr val="000000"/>
              </a:solidFill>
              <a:latin typeface="Calibri"/>
            </a:endParaRPr>
          </a:p>
        </p:txBody>
      </p:sp>
      <p:pic>
        <p:nvPicPr>
          <p:cNvPr id="628" name="Afbeelding 3" descr="Afbeelding met tekst, menu, schermopname, Lettertype&#10;&#10;Automatisch gegenereerde beschrijving"/>
          <p:cNvPicPr/>
          <p:nvPr/>
        </p:nvPicPr>
        <p:blipFill>
          <a:blip r:embed="rId2"/>
          <a:stretch/>
        </p:blipFill>
        <p:spPr>
          <a:xfrm>
            <a:off x="4080960" y="174600"/>
            <a:ext cx="8110440" cy="6528600"/>
          </a:xfrm>
          <a:prstGeom prst="rect">
            <a:avLst/>
          </a:prstGeom>
          <a:noFill/>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9C82"/>
        </a:solidFill>
        <a:effectLst/>
      </p:bgPr>
    </p:bg>
    <p:spTree>
      <p:nvGrpSpPr>
        <p:cNvPr id="1" name=""/>
        <p:cNvGrpSpPr/>
        <p:nvPr/>
      </p:nvGrpSpPr>
      <p:grpSpPr>
        <a:xfrm>
          <a:off x="0" y="0"/>
          <a:ext cx="0" cy="0"/>
          <a:chOff x="0" y="0"/>
          <a:chExt cx="0" cy="0"/>
        </a:xfrm>
      </p:grpSpPr>
      <p:sp>
        <p:nvSpPr>
          <p:cNvPr id="629" name="PlaceHolder 1"/>
          <p:cNvSpPr>
            <a:spLocks noGrp="1"/>
          </p:cNvSpPr>
          <p:nvPr>
            <p:ph/>
          </p:nvPr>
        </p:nvSpPr>
        <p:spPr>
          <a:xfrm>
            <a:off x="479880" y="1476360"/>
            <a:ext cx="11251440" cy="3232080"/>
          </a:xfrm>
          <a:prstGeom prst="rect">
            <a:avLst/>
          </a:prstGeom>
          <a:noFill/>
          <a:ln w="0">
            <a:noFill/>
          </a:ln>
        </p:spPr>
        <p:txBody>
          <a:bodyPr lIns="45720" tIns="22680" rIns="45720" bIns="22680" anchor="ctr">
            <a:noAutofit/>
          </a:bodyPr>
          <a:lstStyle/>
          <a:p>
            <a:pPr indent="0" algn="ctr" defTabSz="914400">
              <a:lnSpc>
                <a:spcPct val="100000"/>
              </a:lnSpc>
              <a:buNone/>
              <a:tabLst>
                <a:tab pos="0" algn="l"/>
              </a:tabLst>
            </a:pPr>
            <a:r>
              <a:rPr lang="nl-NL" sz="3600" b="0" strike="noStrike" spc="-1">
                <a:solidFill>
                  <a:schemeClr val="lt1"/>
                </a:solidFill>
                <a:latin typeface="Arial"/>
              </a:rPr>
              <a:t>5. </a:t>
            </a:r>
            <a:r>
              <a:rPr lang="nl-NL" sz="3600" b="0" strike="noStrike" spc="-1">
                <a:solidFill>
                  <a:schemeClr val="lt1"/>
                </a:solidFill>
                <a:latin typeface="Arial"/>
                <a:ea typeface="Arial"/>
              </a:rPr>
              <a:t>Gebruik beschrijvende en logische bestandsnamen</a:t>
            </a:r>
            <a:endParaRPr lang="nl-NL" sz="3600" b="0" strike="noStrike" spc="-1">
              <a:solidFill>
                <a:schemeClr val="dk1"/>
              </a:solidFill>
              <a:latin typeface="Calibri"/>
            </a:endParaRPr>
          </a:p>
        </p:txBody>
      </p:sp>
      <p:sp>
        <p:nvSpPr>
          <p:cNvPr id="630" name="Rectangle 4"/>
          <p:cNvSpPr/>
          <p:nvPr/>
        </p:nvSpPr>
        <p:spPr>
          <a:xfrm>
            <a:off x="-360" y="179640"/>
            <a:ext cx="22680" cy="97200"/>
          </a:xfrm>
          <a:prstGeom prst="rect">
            <a:avLst/>
          </a:prstGeom>
          <a:solidFill>
            <a:srgbClr val="F8F9FA"/>
          </a:solidFill>
          <a:ln w="0">
            <a:noFill/>
          </a:ln>
        </p:spPr>
        <p:style>
          <a:lnRef idx="0">
            <a:scrgbClr r="0" g="0" b="0"/>
          </a:lnRef>
          <a:fillRef idx="0">
            <a:scrgbClr r="0" g="0" b="0"/>
          </a:fillRef>
          <a:effectRef idx="0">
            <a:scrgbClr r="0" g="0" b="0"/>
          </a:effectRef>
          <a:fontRef idx="minor"/>
        </p:style>
        <p:txBody>
          <a:bodyPr wrap="none" lIns="0" tIns="-12600" rIns="0" bIns="-12600" numCol="1" spcCol="0" anchor="ctr">
            <a:spAutoFit/>
          </a:bodyPr>
          <a:lstStyle/>
          <a:p>
            <a:pPr defTabSz="914400">
              <a:lnSpc>
                <a:spcPct val="100000"/>
              </a:lnSpc>
              <a:tabLst>
                <a:tab pos="0" algn="l"/>
              </a:tabLst>
            </a:pPr>
            <a:r>
              <a:rPr lang="nl-NL" sz="800" b="0" strike="noStrike" spc="-1">
                <a:solidFill>
                  <a:schemeClr val="dk1"/>
                </a:solidFill>
                <a:latin typeface="Calibri"/>
              </a:rPr>
              <a:t> </a:t>
            </a:r>
            <a:endParaRPr lang="nl-NL" sz="800" b="0" strike="noStrike" spc="-1">
              <a:solidFill>
                <a:srgbClr val="000000"/>
              </a:solidFill>
              <a:latin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Titel 1"/>
          <p:cNvSpPr/>
          <p:nvPr/>
        </p:nvSpPr>
        <p:spPr>
          <a:xfrm>
            <a:off x="855360" y="1098360"/>
            <a:ext cx="11233440" cy="468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55000" lnSpcReduction="20000"/>
          </a:bodyPr>
          <a:lstStyle/>
          <a:p>
            <a:pPr defTabSz="914400">
              <a:lnSpc>
                <a:spcPct val="90000"/>
              </a:lnSpc>
              <a:tabLst>
                <a:tab pos="0" algn="l"/>
              </a:tabLst>
            </a:pPr>
            <a:br>
              <a:rPr sz="3600"/>
            </a:br>
            <a:r>
              <a:rPr lang="nl-NL" sz="5800" b="1" strike="noStrike" spc="-1">
                <a:solidFill>
                  <a:srgbClr val="000000"/>
                </a:solidFill>
                <a:latin typeface="Arial"/>
              </a:rPr>
              <a:t>Programma:</a:t>
            </a:r>
            <a:endParaRPr lang="nl-NL" sz="5800" b="0" strike="noStrike" spc="-1">
              <a:solidFill>
                <a:srgbClr val="000000"/>
              </a:solidFill>
              <a:latin typeface="Calibri"/>
            </a:endParaRPr>
          </a:p>
          <a:p>
            <a:pPr defTabSz="914400">
              <a:lnSpc>
                <a:spcPct val="90000"/>
              </a:lnSpc>
              <a:tabLst>
                <a:tab pos="0" algn="l"/>
              </a:tabLst>
            </a:pPr>
            <a:endParaRPr lang="nl-NL" sz="5800" b="0" strike="noStrike" spc="-1">
              <a:solidFill>
                <a:srgbClr val="000000"/>
              </a:solidFill>
              <a:latin typeface="Calibri"/>
            </a:endParaRPr>
          </a:p>
          <a:p>
            <a:pPr defTabSz="914400">
              <a:lnSpc>
                <a:spcPct val="90000"/>
              </a:lnSpc>
              <a:tabLst>
                <a:tab pos="0" algn="l"/>
              </a:tabLst>
            </a:pPr>
            <a:r>
              <a:rPr lang="nl-NL" sz="5800" b="1" strike="noStrike" spc="-1">
                <a:solidFill>
                  <a:srgbClr val="000000"/>
                </a:solidFill>
                <a:latin typeface="Arial"/>
              </a:rPr>
              <a:t>09.30 – 09.50 Opening en kennismaking</a:t>
            </a:r>
            <a:endParaRPr lang="nl-NL" sz="5800" b="0" strike="noStrike" spc="-1">
              <a:solidFill>
                <a:srgbClr val="000000"/>
              </a:solidFill>
              <a:latin typeface="Calibri"/>
            </a:endParaRPr>
          </a:p>
          <a:p>
            <a:pPr defTabSz="914400">
              <a:lnSpc>
                <a:spcPct val="90000"/>
              </a:lnSpc>
              <a:tabLst>
                <a:tab pos="0" algn="l"/>
              </a:tabLst>
            </a:pPr>
            <a:endParaRPr lang="nl-NL" sz="5800" b="0" strike="noStrike" spc="-1">
              <a:solidFill>
                <a:srgbClr val="000000"/>
              </a:solidFill>
              <a:latin typeface="Calibri"/>
            </a:endParaRPr>
          </a:p>
          <a:p>
            <a:pPr defTabSz="914400">
              <a:lnSpc>
                <a:spcPct val="90000"/>
              </a:lnSpc>
              <a:tabLst>
                <a:tab pos="0" algn="l"/>
              </a:tabLst>
            </a:pPr>
            <a:r>
              <a:rPr lang="nl-NL" sz="5800" b="1" strike="noStrike" spc="-1">
                <a:solidFill>
                  <a:srgbClr val="000000"/>
                </a:solidFill>
                <a:latin typeface="Arial"/>
              </a:rPr>
              <a:t>09.50 – 11.05 Organiseren en opschonen van data</a:t>
            </a:r>
            <a:endParaRPr lang="nl-NL" sz="5800" b="0" strike="noStrike" spc="-1">
              <a:solidFill>
                <a:srgbClr val="000000"/>
              </a:solidFill>
              <a:latin typeface="Calibri"/>
            </a:endParaRPr>
          </a:p>
          <a:p>
            <a:pPr defTabSz="914400">
              <a:lnSpc>
                <a:spcPct val="90000"/>
              </a:lnSpc>
              <a:tabLst>
                <a:tab pos="0" algn="l"/>
              </a:tabLst>
            </a:pPr>
            <a:endParaRPr lang="nl-NL" sz="5800" b="0" strike="noStrike" spc="-1">
              <a:solidFill>
                <a:srgbClr val="000000"/>
              </a:solidFill>
              <a:latin typeface="Calibri"/>
            </a:endParaRPr>
          </a:p>
          <a:p>
            <a:pPr defTabSz="914400">
              <a:lnSpc>
                <a:spcPct val="90000"/>
              </a:lnSpc>
              <a:tabLst>
                <a:tab pos="0" algn="l"/>
              </a:tabLst>
            </a:pPr>
            <a:r>
              <a:rPr lang="nl-NL" sz="5800" b="1" strike="noStrike" spc="-1">
                <a:solidFill>
                  <a:srgbClr val="000000"/>
                </a:solidFill>
                <a:latin typeface="Arial"/>
              </a:rPr>
              <a:t>11.05 – 11.15 Pauze</a:t>
            </a:r>
            <a:endParaRPr lang="nl-NL" sz="5800" b="0" strike="noStrike" spc="-1">
              <a:solidFill>
                <a:srgbClr val="000000"/>
              </a:solidFill>
              <a:latin typeface="Calibri"/>
            </a:endParaRPr>
          </a:p>
          <a:p>
            <a:pPr defTabSz="914400">
              <a:lnSpc>
                <a:spcPct val="90000"/>
              </a:lnSpc>
              <a:tabLst>
                <a:tab pos="0" algn="l"/>
              </a:tabLst>
            </a:pPr>
            <a:endParaRPr lang="nl-NL" sz="5800" b="0" strike="noStrike" spc="-1">
              <a:solidFill>
                <a:srgbClr val="000000"/>
              </a:solidFill>
              <a:latin typeface="Calibri"/>
            </a:endParaRPr>
          </a:p>
          <a:p>
            <a:pPr defTabSz="914400">
              <a:lnSpc>
                <a:spcPct val="90000"/>
              </a:lnSpc>
              <a:tabLst>
                <a:tab pos="0" algn="l"/>
              </a:tabLst>
            </a:pPr>
            <a:r>
              <a:rPr lang="nl-NL" sz="5800" b="1" strike="noStrike" spc="-1">
                <a:solidFill>
                  <a:srgbClr val="000000"/>
                </a:solidFill>
                <a:latin typeface="Arial"/>
              </a:rPr>
              <a:t>11.15 – 12.30 Publikatiepakket</a:t>
            </a:r>
            <a:br>
              <a:rPr sz="3600"/>
            </a:br>
            <a:br>
              <a:rPr sz="2900"/>
            </a:br>
            <a:endParaRPr lang="nl-NL" sz="5800" b="0" strike="noStrike" spc="-1">
              <a:solidFill>
                <a:srgbClr val="000000"/>
              </a:solidFill>
              <a:latin typeface="Calibri"/>
            </a:endParaRPr>
          </a:p>
        </p:txBody>
      </p:sp>
      <p:pic>
        <p:nvPicPr>
          <p:cNvPr id="455" name="Afbeelding 1"/>
          <p:cNvPicPr/>
          <p:nvPr/>
        </p:nvPicPr>
        <p:blipFill>
          <a:blip r:embed="rId2"/>
          <a:stretch/>
        </p:blipFill>
        <p:spPr>
          <a:xfrm>
            <a:off x="7889760" y="4554360"/>
            <a:ext cx="3706200" cy="1968840"/>
          </a:xfrm>
          <a:prstGeom prst="rect">
            <a:avLst/>
          </a:prstGeom>
          <a:noFill/>
          <a:ln w="0">
            <a:noFill/>
          </a:ln>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PlaceHolder 1"/>
          <p:cNvSpPr>
            <a:spLocks noGrp="1"/>
          </p:cNvSpPr>
          <p:nvPr>
            <p:ph/>
          </p:nvPr>
        </p:nvSpPr>
        <p:spPr>
          <a:xfrm>
            <a:off x="1147320" y="919080"/>
            <a:ext cx="11247120" cy="4359240"/>
          </a:xfrm>
          <a:prstGeom prst="rect">
            <a:avLst/>
          </a:prstGeom>
          <a:noFill/>
          <a:ln w="0">
            <a:noFill/>
          </a:ln>
        </p:spPr>
        <p:txBody>
          <a:bodyPr lIns="45720" tIns="22680" rIns="45720" bIns="22680" anchor="t">
            <a:normAutofit lnSpcReduction="10000"/>
          </a:bodyPr>
          <a:lstStyle/>
          <a:p>
            <a:pPr indent="0" defTabSz="914400">
              <a:lnSpc>
                <a:spcPct val="200000"/>
              </a:lnSpc>
              <a:buNone/>
              <a:tabLst>
                <a:tab pos="0" algn="l"/>
              </a:tabLst>
            </a:pPr>
            <a:r>
              <a:rPr lang="nl-NL" sz="3600" b="0" strike="noStrike" spc="-1">
                <a:solidFill>
                  <a:srgbClr val="000000"/>
                </a:solidFill>
                <a:latin typeface="Arial"/>
                <a:ea typeface="Arial"/>
              </a:rPr>
              <a:t>Maak bestandsnamen:</a:t>
            </a:r>
            <a:endParaRPr lang="nl-NL" sz="3600" b="0" strike="noStrike" spc="-1">
              <a:solidFill>
                <a:schemeClr val="dk1"/>
              </a:solidFill>
              <a:latin typeface="Arial"/>
            </a:endParaRPr>
          </a:p>
          <a:p>
            <a:pPr marL="305640" indent="-305640" defTabSz="914400">
              <a:lnSpc>
                <a:spcPct val="200000"/>
              </a:lnSpc>
              <a:buClr>
                <a:srgbClr val="000000"/>
              </a:buClr>
              <a:buFont typeface="Arial"/>
              <a:buChar char="•"/>
              <a:tabLst>
                <a:tab pos="0" algn="l"/>
              </a:tabLst>
            </a:pPr>
            <a:r>
              <a:rPr lang="en-NL" sz="3600" b="0" strike="noStrike" spc="-1">
                <a:solidFill>
                  <a:srgbClr val="000000"/>
                </a:solidFill>
                <a:latin typeface="Arial"/>
                <a:ea typeface="Arial"/>
              </a:rPr>
              <a:t>Machine readable</a:t>
            </a:r>
            <a:endParaRPr lang="nl-NL" sz="3600" b="0" strike="noStrike" spc="-1">
              <a:solidFill>
                <a:schemeClr val="dk1"/>
              </a:solidFill>
              <a:latin typeface="Arial"/>
            </a:endParaRPr>
          </a:p>
          <a:p>
            <a:pPr marL="305640" indent="-305640" defTabSz="914400">
              <a:lnSpc>
                <a:spcPct val="200000"/>
              </a:lnSpc>
              <a:buClr>
                <a:srgbClr val="000000"/>
              </a:buClr>
              <a:buFont typeface="Arial"/>
              <a:buChar char="•"/>
              <a:tabLst>
                <a:tab pos="0" algn="l"/>
              </a:tabLst>
            </a:pPr>
            <a:r>
              <a:rPr lang="nl-NL" sz="3600" b="0" strike="noStrike" spc="-1">
                <a:solidFill>
                  <a:srgbClr val="000000"/>
                </a:solidFill>
                <a:latin typeface="Arial"/>
                <a:ea typeface="Arial"/>
              </a:rPr>
              <a:t>Leesbaar voor mensen</a:t>
            </a:r>
            <a:endParaRPr lang="nl-NL" sz="3600" b="0" strike="noStrike" spc="-1">
              <a:solidFill>
                <a:schemeClr val="dk1"/>
              </a:solidFill>
              <a:latin typeface="Arial"/>
            </a:endParaRPr>
          </a:p>
          <a:p>
            <a:pPr marL="305640" indent="-305640" defTabSz="914400">
              <a:lnSpc>
                <a:spcPct val="200000"/>
              </a:lnSpc>
              <a:buClr>
                <a:srgbClr val="000000"/>
              </a:buClr>
              <a:buFont typeface="Arial"/>
              <a:buChar char="•"/>
              <a:tabLst>
                <a:tab pos="0" algn="l"/>
              </a:tabLst>
            </a:pPr>
            <a:r>
              <a:rPr lang="nl-NL" sz="3600" b="0" strike="noStrike" spc="-1">
                <a:solidFill>
                  <a:srgbClr val="000000"/>
                </a:solidFill>
                <a:latin typeface="Arial"/>
                <a:ea typeface="Arial"/>
              </a:rPr>
              <a:t>Logisch sorteerbaar</a:t>
            </a:r>
            <a:endParaRPr lang="nl-NL" sz="3600" b="0" strike="noStrike" spc="-1">
              <a:solidFill>
                <a:schemeClr val="dk1"/>
              </a:solidFill>
              <a:latin typeface="Arial"/>
            </a:endParaRPr>
          </a:p>
        </p:txBody>
      </p:sp>
      <p:sp>
        <p:nvSpPr>
          <p:cNvPr id="632" name="Google Shape;617;p16"/>
          <p:cNvSpPr/>
          <p:nvPr/>
        </p:nvSpPr>
        <p:spPr>
          <a:xfrm>
            <a:off x="146160" y="6578640"/>
            <a:ext cx="1429200" cy="25344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ctr" defTabSz="914400">
              <a:lnSpc>
                <a:spcPct val="100000"/>
              </a:lnSpc>
              <a:tabLst>
                <a:tab pos="0" algn="l"/>
              </a:tabLst>
            </a:pPr>
            <a:r>
              <a:rPr lang="en-NL" sz="1200" b="0" strike="noStrike" spc="-1">
                <a:solidFill>
                  <a:srgbClr val="000000"/>
                </a:solidFill>
                <a:latin typeface="Arial"/>
                <a:ea typeface="Arial"/>
              </a:rPr>
              <a:t>Credit: Jenny Bryan</a:t>
            </a:r>
            <a:endParaRPr lang="nl-NL" sz="1200" b="0" strike="noStrike" spc="-1">
              <a:solidFill>
                <a:srgbClr val="000000"/>
              </a:solidFill>
              <a:latin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p:nvPr>
        </p:nvSpPr>
        <p:spPr>
          <a:xfrm>
            <a:off x="479880" y="1476720"/>
            <a:ext cx="11247120" cy="4359240"/>
          </a:xfrm>
          <a:prstGeom prst="rect">
            <a:avLst/>
          </a:prstGeom>
          <a:noFill/>
          <a:ln w="0">
            <a:noFill/>
          </a:ln>
        </p:spPr>
        <p:txBody>
          <a:bodyPr lIns="45720" tIns="22680" rIns="45720" bIns="22680" anchor="t">
            <a:normAutofit lnSpcReduction="10000"/>
          </a:bodyPr>
          <a:lstStyle/>
          <a:p>
            <a:pPr indent="0" defTabSz="914400">
              <a:lnSpc>
                <a:spcPct val="200000"/>
              </a:lnSpc>
              <a:buNone/>
              <a:tabLst>
                <a:tab pos="0" algn="l"/>
              </a:tabLst>
            </a:pPr>
            <a:r>
              <a:rPr lang="nl-NL" sz="3600" b="0" strike="noStrike" spc="-1">
                <a:solidFill>
                  <a:srgbClr val="000000"/>
                </a:solidFill>
                <a:latin typeface="Arial"/>
                <a:ea typeface="Arial"/>
              </a:rPr>
              <a:t>Maak bestandsnamen:</a:t>
            </a:r>
            <a:endParaRPr lang="nl-NL" sz="3600" b="0" strike="noStrike" spc="-1">
              <a:solidFill>
                <a:schemeClr val="dk1"/>
              </a:solidFill>
              <a:latin typeface="Arial"/>
            </a:endParaRPr>
          </a:p>
          <a:p>
            <a:pPr marL="305640" indent="-305640" defTabSz="914400">
              <a:lnSpc>
                <a:spcPct val="200000"/>
              </a:lnSpc>
              <a:buClr>
                <a:srgbClr val="000000"/>
              </a:buClr>
              <a:buFont typeface="Arial"/>
              <a:buChar char="•"/>
              <a:tabLst>
                <a:tab pos="0" algn="l"/>
              </a:tabLst>
            </a:pPr>
            <a:r>
              <a:rPr lang="nl-NL" sz="3600" b="0" strike="noStrike" spc="-1">
                <a:solidFill>
                  <a:srgbClr val="000000"/>
                </a:solidFill>
                <a:latin typeface="Arial"/>
                <a:ea typeface="Arial"/>
              </a:rPr>
              <a:t>Machine readable</a:t>
            </a:r>
            <a:endParaRPr lang="nl-NL" sz="3600" b="0" strike="noStrike" spc="-1">
              <a:solidFill>
                <a:schemeClr val="dk1"/>
              </a:solidFill>
              <a:latin typeface="Arial"/>
            </a:endParaRPr>
          </a:p>
          <a:p>
            <a:pPr marL="305640" indent="-305640" defTabSz="914400">
              <a:lnSpc>
                <a:spcPct val="200000"/>
              </a:lnSpc>
              <a:buClr>
                <a:srgbClr val="000000"/>
              </a:buClr>
              <a:buFont typeface="Arial"/>
              <a:buChar char="•"/>
              <a:tabLst>
                <a:tab pos="0" algn="l"/>
              </a:tabLst>
            </a:pPr>
            <a:r>
              <a:rPr lang="nl-NL" sz="3600" b="0" strike="noStrike" spc="-1">
                <a:solidFill>
                  <a:srgbClr val="000000"/>
                </a:solidFill>
                <a:latin typeface="Arial"/>
                <a:ea typeface="Arial"/>
              </a:rPr>
              <a:t>Leesbaar voor mensen</a:t>
            </a:r>
            <a:endParaRPr lang="nl-NL" sz="3600" b="0" strike="noStrike" spc="-1">
              <a:solidFill>
                <a:schemeClr val="dk1"/>
              </a:solidFill>
              <a:latin typeface="Arial"/>
            </a:endParaRPr>
          </a:p>
          <a:p>
            <a:pPr marL="305640" indent="-305640" defTabSz="914400">
              <a:lnSpc>
                <a:spcPct val="200000"/>
              </a:lnSpc>
              <a:buClr>
                <a:srgbClr val="000000"/>
              </a:buClr>
              <a:buFont typeface="Arial"/>
              <a:buChar char="•"/>
              <a:tabLst>
                <a:tab pos="0" algn="l"/>
              </a:tabLst>
            </a:pPr>
            <a:r>
              <a:rPr lang="nl-NL" sz="3600" b="0" strike="noStrike" spc="-1">
                <a:solidFill>
                  <a:srgbClr val="000000"/>
                </a:solidFill>
                <a:latin typeface="Arial"/>
                <a:ea typeface="Arial"/>
              </a:rPr>
              <a:t>Logisch sorteerbaar</a:t>
            </a:r>
            <a:endParaRPr lang="nl-NL" sz="3600" b="0" strike="noStrike" spc="-1">
              <a:solidFill>
                <a:schemeClr val="dk1"/>
              </a:solidFill>
              <a:latin typeface="Arial"/>
            </a:endParaRPr>
          </a:p>
        </p:txBody>
      </p:sp>
      <p:sp>
        <p:nvSpPr>
          <p:cNvPr id="634" name="Google Shape;624;p17"/>
          <p:cNvSpPr/>
          <p:nvPr/>
        </p:nvSpPr>
        <p:spPr>
          <a:xfrm>
            <a:off x="4623480" y="528120"/>
            <a:ext cx="4916520" cy="68040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ctr" defTabSz="914400">
              <a:lnSpc>
                <a:spcPct val="100000"/>
              </a:lnSpc>
            </a:pPr>
            <a:r>
              <a:rPr lang="nl-NL" sz="2000" b="1" strike="noStrike" spc="-1">
                <a:solidFill>
                  <a:srgbClr val="000000"/>
                </a:solidFill>
                <a:latin typeface="Arial"/>
                <a:ea typeface="Arial"/>
              </a:rPr>
              <a:t>Vermijd</a:t>
            </a:r>
            <a:r>
              <a:rPr lang="en-NL" sz="2000" b="1" strike="noStrike" spc="-1">
                <a:solidFill>
                  <a:srgbClr val="000000"/>
                </a:solidFill>
                <a:latin typeface="Arial"/>
                <a:ea typeface="Arial"/>
              </a:rPr>
              <a:t> </a:t>
            </a:r>
            <a:r>
              <a:rPr lang="nl-NL" sz="2000" b="1" strike="noStrike" spc="-1">
                <a:solidFill>
                  <a:srgbClr val="000000"/>
                </a:solidFill>
                <a:latin typeface="Arial"/>
                <a:ea typeface="Arial"/>
              </a:rPr>
              <a:t>spaties, accenten, vreemde leestekens...</a:t>
            </a:r>
            <a:endParaRPr lang="nl-NL" sz="2000" b="0" strike="noStrike" spc="-1">
              <a:solidFill>
                <a:srgbClr val="000000"/>
              </a:solidFill>
              <a:latin typeface="Calibri"/>
            </a:endParaRPr>
          </a:p>
        </p:txBody>
      </p:sp>
      <p:sp>
        <p:nvSpPr>
          <p:cNvPr id="635" name="Google Shape;625;p17"/>
          <p:cNvSpPr/>
          <p:nvPr/>
        </p:nvSpPr>
        <p:spPr>
          <a:xfrm>
            <a:off x="5365440" y="1179360"/>
            <a:ext cx="6732720" cy="98532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ctr" defTabSz="914400">
              <a:lnSpc>
                <a:spcPct val="100000"/>
              </a:lnSpc>
            </a:pPr>
            <a:r>
              <a:rPr lang="nl-NL" sz="2000" b="1" strike="noStrike" spc="-1">
                <a:solidFill>
                  <a:srgbClr val="000000"/>
                </a:solidFill>
                <a:latin typeface="Arial"/>
                <a:ea typeface="Arial"/>
              </a:rPr>
              <a:t>Gebruik scheidingstekens (koppeltekens, onderstrepingstekens) om elementen eenvoudig van elkaar te scheiden</a:t>
            </a:r>
            <a:endParaRPr lang="nl-NL" sz="2000" b="0" strike="noStrike" spc="-1">
              <a:solidFill>
                <a:srgbClr val="000000"/>
              </a:solidFill>
              <a:latin typeface="Calibri"/>
            </a:endParaRPr>
          </a:p>
        </p:txBody>
      </p:sp>
      <p:sp>
        <p:nvSpPr>
          <p:cNvPr id="636" name="Google Shape;626;p17"/>
          <p:cNvSpPr/>
          <p:nvPr/>
        </p:nvSpPr>
        <p:spPr>
          <a:xfrm>
            <a:off x="7536600" y="2180160"/>
            <a:ext cx="4561920" cy="98532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r" defTabSz="914400">
              <a:lnSpc>
                <a:spcPct val="100000"/>
              </a:lnSpc>
            </a:pPr>
            <a:r>
              <a:rPr lang="nl-NL" sz="2000" b="1" strike="noStrike" spc="-1">
                <a:solidFill>
                  <a:srgbClr val="000000"/>
                </a:solidFill>
                <a:latin typeface="Arial"/>
                <a:ea typeface="Arial"/>
              </a:rPr>
              <a:t>Gebruik informatieve elementen zodat bestanden makkelijk gevonden kunnen worden</a:t>
            </a:r>
            <a:endParaRPr lang="nl-NL" sz="2000" b="0" strike="noStrike" spc="-1">
              <a:solidFill>
                <a:srgbClr val="000000"/>
              </a:solidFill>
              <a:latin typeface="Calibri"/>
            </a:endParaRPr>
          </a:p>
        </p:txBody>
      </p:sp>
      <p:sp>
        <p:nvSpPr>
          <p:cNvPr id="637" name="Google Shape;627;p17"/>
          <p:cNvSpPr/>
          <p:nvPr/>
        </p:nvSpPr>
        <p:spPr>
          <a:xfrm rot="1521000" flipH="1">
            <a:off x="3605040" y="762840"/>
            <a:ext cx="1722960" cy="2451960"/>
          </a:xfrm>
          <a:prstGeom prst="arc">
            <a:avLst>
              <a:gd name="adj1" fmla="val 7545769"/>
              <a:gd name="adj2" fmla="val 15777551"/>
            </a:avLst>
          </a:prstGeom>
          <a:noFill/>
          <a:ln w="76200">
            <a:solidFill>
              <a:srgbClr val="00A3E3"/>
            </a:solidFill>
            <a:miter/>
            <a:tailEnd type="stealth" w="lg" len="lg"/>
          </a:ln>
        </p:spPr>
        <p:style>
          <a:lnRef idx="0">
            <a:scrgbClr r="0" g="0" b="0"/>
          </a:lnRef>
          <a:fillRef idx="0">
            <a:scrgbClr r="0" g="0" b="0"/>
          </a:fillRef>
          <a:effectRef idx="0">
            <a:scrgbClr r="0" g="0" b="0"/>
          </a:effectRef>
          <a:fontRef idx="minor"/>
        </p:style>
        <p:txBody>
          <a:bodyPr lIns="45720" tIns="22680" rIns="45720" bIns="22680" anchor="t">
            <a:noAutofit/>
          </a:bodyPr>
          <a:lstStyle/>
          <a:p>
            <a:pPr defTabSz="914400">
              <a:lnSpc>
                <a:spcPct val="100000"/>
              </a:lnSpc>
            </a:pPr>
            <a:endParaRPr lang="en-US" sz="900" b="0" strike="noStrike" spc="-1">
              <a:solidFill>
                <a:srgbClr val="000000"/>
              </a:solidFill>
              <a:latin typeface="Arial"/>
              <a:ea typeface="Arial"/>
            </a:endParaRPr>
          </a:p>
        </p:txBody>
      </p:sp>
      <p:sp>
        <p:nvSpPr>
          <p:cNvPr id="638" name="Google Shape;628;p17"/>
          <p:cNvSpPr/>
          <p:nvPr/>
        </p:nvSpPr>
        <p:spPr>
          <a:xfrm rot="2327400" flipH="1">
            <a:off x="3446280" y="241560"/>
            <a:ext cx="2696760" cy="3015720"/>
          </a:xfrm>
          <a:prstGeom prst="arc">
            <a:avLst>
              <a:gd name="adj1" fmla="val 7545769"/>
              <a:gd name="adj2" fmla="val 12979551"/>
            </a:avLst>
          </a:prstGeom>
          <a:noFill/>
          <a:ln w="76200">
            <a:solidFill>
              <a:srgbClr val="00A3E3"/>
            </a:solidFill>
            <a:miter/>
            <a:tailEnd type="stealth" w="lg" len="lg"/>
          </a:ln>
        </p:spPr>
        <p:style>
          <a:lnRef idx="0">
            <a:scrgbClr r="0" g="0" b="0"/>
          </a:lnRef>
          <a:fillRef idx="0">
            <a:scrgbClr r="0" g="0" b="0"/>
          </a:fillRef>
          <a:effectRef idx="0">
            <a:scrgbClr r="0" g="0" b="0"/>
          </a:effectRef>
          <a:fontRef idx="minor"/>
        </p:style>
        <p:txBody>
          <a:bodyPr lIns="45720" tIns="22680" rIns="45720" bIns="22680" anchor="t">
            <a:noAutofit/>
          </a:bodyPr>
          <a:lstStyle/>
          <a:p>
            <a:pPr defTabSz="914400">
              <a:lnSpc>
                <a:spcPct val="100000"/>
              </a:lnSpc>
            </a:pPr>
            <a:endParaRPr lang="en-US" sz="900" b="0" strike="noStrike" spc="-1">
              <a:solidFill>
                <a:srgbClr val="000000"/>
              </a:solidFill>
              <a:latin typeface="Arial"/>
              <a:ea typeface="Arial"/>
            </a:endParaRPr>
          </a:p>
        </p:txBody>
      </p:sp>
      <p:sp>
        <p:nvSpPr>
          <p:cNvPr id="639" name="Google Shape;629;p17"/>
          <p:cNvSpPr/>
          <p:nvPr/>
        </p:nvSpPr>
        <p:spPr>
          <a:xfrm rot="2327400" flipH="1">
            <a:off x="1402560" y="-2540880"/>
            <a:ext cx="6939000" cy="5783760"/>
          </a:xfrm>
          <a:prstGeom prst="arc">
            <a:avLst>
              <a:gd name="adj1" fmla="val 7545769"/>
              <a:gd name="adj2" fmla="val 10594890"/>
            </a:avLst>
          </a:prstGeom>
          <a:noFill/>
          <a:ln w="76200">
            <a:solidFill>
              <a:srgbClr val="00A3E3"/>
            </a:solidFill>
            <a:miter/>
            <a:tailEnd type="stealth" w="lg" len="lg"/>
          </a:ln>
        </p:spPr>
        <p:style>
          <a:lnRef idx="0">
            <a:scrgbClr r="0" g="0" b="0"/>
          </a:lnRef>
          <a:fillRef idx="0">
            <a:scrgbClr r="0" g="0" b="0"/>
          </a:fillRef>
          <a:effectRef idx="0">
            <a:scrgbClr r="0" g="0" b="0"/>
          </a:effectRef>
          <a:fontRef idx="minor"/>
        </p:style>
        <p:txBody>
          <a:bodyPr lIns="45720" tIns="22680" rIns="45720" bIns="22680" anchor="t">
            <a:noAutofit/>
          </a:bodyPr>
          <a:lstStyle/>
          <a:p>
            <a:pPr defTabSz="914400">
              <a:lnSpc>
                <a:spcPct val="100000"/>
              </a:lnSpc>
            </a:pPr>
            <a:endParaRPr lang="en-US" sz="900" b="0" strike="noStrike" spc="-1">
              <a:solidFill>
                <a:srgbClr val="000000"/>
              </a:solidFill>
              <a:latin typeface="Arial"/>
              <a:ea typeface="Arial"/>
            </a:endParaRPr>
          </a:p>
        </p:txBody>
      </p:sp>
      <p:sp>
        <p:nvSpPr>
          <p:cNvPr id="640" name="Google Shape;630;p17"/>
          <p:cNvSpPr/>
          <p:nvPr/>
        </p:nvSpPr>
        <p:spPr>
          <a:xfrm>
            <a:off x="146160" y="6578640"/>
            <a:ext cx="1429200" cy="25344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ctr" defTabSz="914400">
              <a:lnSpc>
                <a:spcPct val="100000"/>
              </a:lnSpc>
            </a:pPr>
            <a:r>
              <a:rPr lang="en-NL" sz="1200" b="0" strike="noStrike" spc="-1">
                <a:solidFill>
                  <a:schemeClr val="dk1"/>
                </a:solidFill>
                <a:latin typeface="Arial"/>
                <a:ea typeface="Arial"/>
              </a:rPr>
              <a:t>Credit: Jenny Bryan</a:t>
            </a:r>
            <a:endParaRPr lang="nl-NL" sz="1200" b="0" strike="noStrike" spc="-1">
              <a:solidFill>
                <a:srgbClr val="000000"/>
              </a:solidFill>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Google Shape;636;p18"/>
          <p:cNvPicPr/>
          <p:nvPr/>
        </p:nvPicPr>
        <p:blipFill>
          <a:blip r:embed="rId3"/>
          <a:stretch/>
        </p:blipFill>
        <p:spPr>
          <a:xfrm>
            <a:off x="1242360" y="0"/>
            <a:ext cx="9920520" cy="6833160"/>
          </a:xfrm>
          <a:prstGeom prst="rect">
            <a:avLst/>
          </a:prstGeom>
          <a:noFill/>
          <a:ln w="0">
            <a:noFill/>
          </a:ln>
        </p:spPr>
      </p:pic>
      <p:sp>
        <p:nvSpPr>
          <p:cNvPr id="642" name="Google Shape;638;p18"/>
          <p:cNvSpPr/>
          <p:nvPr/>
        </p:nvSpPr>
        <p:spPr>
          <a:xfrm>
            <a:off x="10967040" y="225000"/>
            <a:ext cx="957960" cy="30240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ctr" defTabSz="914400">
              <a:lnSpc>
                <a:spcPct val="100000"/>
              </a:lnSpc>
            </a:pPr>
            <a:endParaRPr lang="en-US" sz="1500" b="0" strike="noStrike" spc="-1">
              <a:solidFill>
                <a:srgbClr val="FFFFFF"/>
              </a:solidFill>
              <a:latin typeface="Arial"/>
              <a:ea typeface="Arial"/>
            </a:endParaRPr>
          </a:p>
        </p:txBody>
      </p:sp>
      <p:sp>
        <p:nvSpPr>
          <p:cNvPr id="643" name="Google Shape;639;p18"/>
          <p:cNvSpPr/>
          <p:nvPr/>
        </p:nvSpPr>
        <p:spPr>
          <a:xfrm>
            <a:off x="127800" y="6578640"/>
            <a:ext cx="1465920" cy="25344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ctr" defTabSz="914400">
              <a:lnSpc>
                <a:spcPct val="100000"/>
              </a:lnSpc>
            </a:pPr>
            <a:r>
              <a:rPr lang="en-NL" sz="1200" b="0" strike="noStrike" spc="-1">
                <a:solidFill>
                  <a:schemeClr val="dk1"/>
                </a:solidFill>
                <a:latin typeface="Arial"/>
                <a:ea typeface="Arial"/>
              </a:rPr>
              <a:t>Credit: Allison Horst</a:t>
            </a:r>
            <a:endParaRPr lang="nl-NL" sz="1200" b="0" strike="noStrike" spc="-1">
              <a:solidFill>
                <a:srgbClr val="000000"/>
              </a:solidFill>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4" name="Google Shape;648;p19" descr="Text, letter&#10;&#10;Description automatically generated"/>
          <p:cNvPicPr/>
          <p:nvPr/>
        </p:nvPicPr>
        <p:blipFill>
          <a:blip r:embed="rId3"/>
          <a:stretch/>
        </p:blipFill>
        <p:spPr>
          <a:xfrm>
            <a:off x="5690520" y="2973240"/>
            <a:ext cx="6500880" cy="3479400"/>
          </a:xfrm>
          <a:prstGeom prst="rect">
            <a:avLst/>
          </a:prstGeom>
          <a:noFill/>
          <a:ln w="0">
            <a:noFill/>
          </a:ln>
        </p:spPr>
      </p:pic>
      <p:sp>
        <p:nvSpPr>
          <p:cNvPr id="645" name="PlaceHolder 1"/>
          <p:cNvSpPr>
            <a:spLocks noGrp="1"/>
          </p:cNvSpPr>
          <p:nvPr>
            <p:ph/>
          </p:nvPr>
        </p:nvSpPr>
        <p:spPr>
          <a:xfrm>
            <a:off x="479880" y="1476720"/>
            <a:ext cx="11247120" cy="4359240"/>
          </a:xfrm>
          <a:prstGeom prst="rect">
            <a:avLst/>
          </a:prstGeom>
          <a:noFill/>
          <a:ln w="0">
            <a:noFill/>
          </a:ln>
        </p:spPr>
        <p:txBody>
          <a:bodyPr lIns="45720" tIns="22680" rIns="45720" bIns="22680" anchor="t">
            <a:normAutofit lnSpcReduction="10000"/>
          </a:bodyPr>
          <a:lstStyle/>
          <a:p>
            <a:pPr indent="0" defTabSz="914400">
              <a:lnSpc>
                <a:spcPct val="200000"/>
              </a:lnSpc>
              <a:buNone/>
              <a:tabLst>
                <a:tab pos="0" algn="l"/>
              </a:tabLst>
            </a:pPr>
            <a:r>
              <a:rPr lang="nl-NL" sz="3600" b="0" strike="noStrike" spc="-1">
                <a:solidFill>
                  <a:srgbClr val="000000"/>
                </a:solidFill>
                <a:latin typeface="Arial"/>
                <a:ea typeface="Arial"/>
              </a:rPr>
              <a:t>Maak bestandsnamen:</a:t>
            </a:r>
            <a:endParaRPr lang="nl-NL" sz="3600" b="0" strike="noStrike" spc="-1">
              <a:solidFill>
                <a:schemeClr val="dk1"/>
              </a:solidFill>
              <a:latin typeface="Arial"/>
            </a:endParaRPr>
          </a:p>
          <a:p>
            <a:pPr marL="305640" indent="-305640" defTabSz="914400">
              <a:lnSpc>
                <a:spcPct val="200000"/>
              </a:lnSpc>
              <a:buClr>
                <a:srgbClr val="000000"/>
              </a:buClr>
              <a:buFont typeface="Arial"/>
              <a:buChar char="•"/>
              <a:tabLst>
                <a:tab pos="0" algn="l"/>
              </a:tabLst>
            </a:pPr>
            <a:r>
              <a:rPr lang="nl-NL" sz="3600" b="0" strike="noStrike" spc="-1">
                <a:solidFill>
                  <a:srgbClr val="000000"/>
                </a:solidFill>
                <a:latin typeface="Arial"/>
                <a:ea typeface="Arial"/>
              </a:rPr>
              <a:t>Machine readable</a:t>
            </a:r>
            <a:endParaRPr lang="nl-NL" sz="3600" b="0" strike="noStrike" spc="-1">
              <a:solidFill>
                <a:schemeClr val="dk1"/>
              </a:solidFill>
              <a:latin typeface="Arial"/>
            </a:endParaRPr>
          </a:p>
          <a:p>
            <a:pPr marL="305640" indent="-305640" defTabSz="914400">
              <a:lnSpc>
                <a:spcPct val="200000"/>
              </a:lnSpc>
              <a:buClr>
                <a:srgbClr val="000000"/>
              </a:buClr>
              <a:buFont typeface="Arial"/>
              <a:buChar char="•"/>
              <a:tabLst>
                <a:tab pos="0" algn="l"/>
              </a:tabLst>
            </a:pPr>
            <a:r>
              <a:rPr lang="nl-NL" sz="3600" b="0" strike="noStrike" spc="-1">
                <a:solidFill>
                  <a:srgbClr val="000000"/>
                </a:solidFill>
                <a:latin typeface="Arial"/>
                <a:ea typeface="Arial"/>
              </a:rPr>
              <a:t>Leesbaar voor mensen</a:t>
            </a:r>
            <a:endParaRPr lang="nl-NL" sz="3600" b="0" strike="noStrike" spc="-1">
              <a:solidFill>
                <a:schemeClr val="dk1"/>
              </a:solidFill>
              <a:latin typeface="Arial"/>
            </a:endParaRPr>
          </a:p>
          <a:p>
            <a:pPr marL="305640" indent="-305640" defTabSz="914400">
              <a:lnSpc>
                <a:spcPct val="200000"/>
              </a:lnSpc>
              <a:buClr>
                <a:srgbClr val="000000"/>
              </a:buClr>
              <a:buFont typeface="Arial"/>
              <a:buChar char="•"/>
              <a:tabLst>
                <a:tab pos="0" algn="l"/>
              </a:tabLst>
            </a:pPr>
            <a:r>
              <a:rPr lang="nl-NL" sz="3600" b="0" strike="noStrike" spc="-1">
                <a:solidFill>
                  <a:srgbClr val="000000"/>
                </a:solidFill>
                <a:latin typeface="Arial"/>
                <a:ea typeface="Arial"/>
              </a:rPr>
              <a:t>Logisch sorteerbaar</a:t>
            </a:r>
            <a:endParaRPr lang="nl-NL" sz="3600" b="0" strike="noStrike" spc="-1">
              <a:solidFill>
                <a:schemeClr val="dk1"/>
              </a:solidFill>
              <a:latin typeface="Arial"/>
            </a:endParaRPr>
          </a:p>
        </p:txBody>
      </p:sp>
      <p:sp>
        <p:nvSpPr>
          <p:cNvPr id="646" name="Google Shape;646;p19"/>
          <p:cNvSpPr/>
          <p:nvPr/>
        </p:nvSpPr>
        <p:spPr>
          <a:xfrm>
            <a:off x="7397640" y="2075760"/>
            <a:ext cx="3351960" cy="37548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r" defTabSz="914400">
              <a:lnSpc>
                <a:spcPct val="100000"/>
              </a:lnSpc>
              <a:tabLst>
                <a:tab pos="0" algn="l"/>
              </a:tabLst>
            </a:pPr>
            <a:r>
              <a:rPr lang="nl-NL" sz="2000" b="1" strike="noStrike" spc="-1">
                <a:solidFill>
                  <a:srgbClr val="000000"/>
                </a:solidFill>
                <a:latin typeface="Arial"/>
                <a:ea typeface="Arial"/>
              </a:rPr>
              <a:t>informatieve elementen </a:t>
            </a:r>
            <a:endParaRPr lang="nl-NL" sz="2000" b="0" strike="noStrike" spc="-1">
              <a:solidFill>
                <a:srgbClr val="000000"/>
              </a:solidFill>
              <a:latin typeface="Calibri"/>
            </a:endParaRPr>
          </a:p>
        </p:txBody>
      </p:sp>
      <p:sp>
        <p:nvSpPr>
          <p:cNvPr id="647" name="Google Shape;647;p19"/>
          <p:cNvSpPr/>
          <p:nvPr/>
        </p:nvSpPr>
        <p:spPr>
          <a:xfrm rot="3736200">
            <a:off x="5227560" y="408960"/>
            <a:ext cx="4593240" cy="8606520"/>
          </a:xfrm>
          <a:prstGeom prst="arc">
            <a:avLst>
              <a:gd name="adj1" fmla="val 7891529"/>
              <a:gd name="adj2" fmla="val 12472481"/>
            </a:avLst>
          </a:prstGeom>
          <a:noFill/>
          <a:ln w="76200">
            <a:solidFill>
              <a:srgbClr val="00A3E3"/>
            </a:solidFill>
            <a:miter/>
            <a:tailEnd type="stealth" w="lg" len="lg"/>
          </a:ln>
        </p:spPr>
        <p:style>
          <a:lnRef idx="0">
            <a:scrgbClr r="0" g="0" b="0"/>
          </a:lnRef>
          <a:fillRef idx="0">
            <a:scrgbClr r="0" g="0" b="0"/>
          </a:fillRef>
          <a:effectRef idx="0">
            <a:scrgbClr r="0" g="0" b="0"/>
          </a:effectRef>
          <a:fontRef idx="minor"/>
        </p:style>
        <p:txBody>
          <a:bodyPr lIns="45720" tIns="22680" rIns="45720" bIns="22680" anchor="t">
            <a:noAutofit/>
          </a:bodyPr>
          <a:lstStyle/>
          <a:p>
            <a:pPr defTabSz="914400">
              <a:lnSpc>
                <a:spcPct val="100000"/>
              </a:lnSpc>
              <a:tabLst>
                <a:tab pos="0" algn="l"/>
              </a:tabLst>
            </a:pPr>
            <a:endParaRPr lang="en-US" sz="900" b="0" strike="noStrike" spc="-1">
              <a:solidFill>
                <a:srgbClr val="000000"/>
              </a:solidFill>
              <a:latin typeface="Arial"/>
              <a:ea typeface="Arial"/>
            </a:endParaRPr>
          </a:p>
        </p:txBody>
      </p:sp>
      <p:sp>
        <p:nvSpPr>
          <p:cNvPr id="648" name="Google Shape;649;p19"/>
          <p:cNvSpPr/>
          <p:nvPr/>
        </p:nvSpPr>
        <p:spPr>
          <a:xfrm>
            <a:off x="5885640" y="563400"/>
            <a:ext cx="4612680" cy="98532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ctr" defTabSz="914400">
              <a:lnSpc>
                <a:spcPct val="100000"/>
              </a:lnSpc>
              <a:tabLst>
                <a:tab pos="0" algn="l"/>
              </a:tabLst>
            </a:pPr>
            <a:r>
              <a:rPr lang="nl-NL" sz="2000" b="0" strike="noStrike" spc="-1">
                <a:solidFill>
                  <a:srgbClr val="000000"/>
                </a:solidFill>
                <a:latin typeface="Arial"/>
                <a:ea typeface="Arial"/>
              </a:rPr>
              <a:t>Welke set bestands(namen) begrijp je om 3 uur 's ochtends vóór een deadline?</a:t>
            </a:r>
            <a:endParaRPr lang="nl-NL" sz="2000" b="0" strike="noStrike" spc="-1">
              <a:solidFill>
                <a:srgbClr val="000000"/>
              </a:solidFill>
              <a:latin typeface="Calibri"/>
            </a:endParaRPr>
          </a:p>
        </p:txBody>
      </p:sp>
      <p:sp>
        <p:nvSpPr>
          <p:cNvPr id="649" name="Google Shape;650;p19"/>
          <p:cNvSpPr/>
          <p:nvPr/>
        </p:nvSpPr>
        <p:spPr>
          <a:xfrm rot="1521000" flipH="1">
            <a:off x="9967680" y="875520"/>
            <a:ext cx="1217520" cy="1301040"/>
          </a:xfrm>
          <a:prstGeom prst="arc">
            <a:avLst>
              <a:gd name="adj1" fmla="val 7545769"/>
              <a:gd name="adj2" fmla="val 18491056"/>
            </a:avLst>
          </a:prstGeom>
          <a:noFill/>
          <a:ln w="76200">
            <a:solidFill>
              <a:srgbClr val="00A3E3"/>
            </a:solidFill>
            <a:miter/>
            <a:tailEnd type="stealth" w="lg" len="lg"/>
          </a:ln>
        </p:spPr>
        <p:style>
          <a:lnRef idx="0">
            <a:scrgbClr r="0" g="0" b="0"/>
          </a:lnRef>
          <a:fillRef idx="0">
            <a:scrgbClr r="0" g="0" b="0"/>
          </a:fillRef>
          <a:effectRef idx="0">
            <a:scrgbClr r="0" g="0" b="0"/>
          </a:effectRef>
          <a:fontRef idx="minor"/>
        </p:style>
        <p:txBody>
          <a:bodyPr lIns="45720" tIns="22680" rIns="45720" bIns="22680" anchor="t">
            <a:noAutofit/>
          </a:bodyPr>
          <a:lstStyle/>
          <a:p>
            <a:pPr defTabSz="914400">
              <a:lnSpc>
                <a:spcPct val="100000"/>
              </a:lnSpc>
              <a:tabLst>
                <a:tab pos="0" algn="l"/>
              </a:tabLst>
            </a:pPr>
            <a:endParaRPr lang="en-US" sz="900" b="0" strike="noStrike" spc="-1">
              <a:solidFill>
                <a:srgbClr val="000000"/>
              </a:solidFill>
              <a:latin typeface="Arial"/>
              <a:ea typeface="Arial"/>
            </a:endParaRPr>
          </a:p>
        </p:txBody>
      </p:sp>
      <p:sp>
        <p:nvSpPr>
          <p:cNvPr id="650" name="Google Shape;651;p19"/>
          <p:cNvSpPr/>
          <p:nvPr/>
        </p:nvSpPr>
        <p:spPr>
          <a:xfrm>
            <a:off x="146160" y="6578640"/>
            <a:ext cx="1429200" cy="25344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ctr" defTabSz="914400">
              <a:lnSpc>
                <a:spcPct val="100000"/>
              </a:lnSpc>
              <a:tabLst>
                <a:tab pos="0" algn="l"/>
              </a:tabLst>
            </a:pPr>
            <a:r>
              <a:rPr lang="en-NL" sz="1200" b="0" strike="noStrike" spc="-1">
                <a:solidFill>
                  <a:srgbClr val="000000"/>
                </a:solidFill>
                <a:latin typeface="Arial"/>
                <a:ea typeface="Arial"/>
              </a:rPr>
              <a:t>Credit: Jenny Bryan</a:t>
            </a:r>
            <a:endParaRPr lang="nl-NL" sz="12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PlaceHolder 1"/>
          <p:cNvSpPr>
            <a:spLocks noGrp="1"/>
          </p:cNvSpPr>
          <p:nvPr>
            <p:ph type="title"/>
          </p:nvPr>
        </p:nvSpPr>
        <p:spPr>
          <a:xfrm>
            <a:off x="479880" y="175680"/>
            <a:ext cx="11248920" cy="348480"/>
          </a:xfrm>
          <a:prstGeom prst="rect">
            <a:avLst/>
          </a:prstGeom>
          <a:noFill/>
          <a:ln w="0">
            <a:noFill/>
          </a:ln>
        </p:spPr>
        <p:txBody>
          <a:bodyPr lIns="45720" tIns="22680" rIns="45720" bIns="22680" anchor="t">
            <a:normAutofit/>
          </a:bodyPr>
          <a:lstStyle/>
          <a:p>
            <a:pPr indent="0" defTabSz="914400">
              <a:lnSpc>
                <a:spcPct val="100000"/>
              </a:lnSpc>
              <a:buNone/>
              <a:tabLst>
                <a:tab pos="0" algn="l"/>
              </a:tabLst>
            </a:pPr>
            <a:r>
              <a:rPr lang="en-NL" sz="1600" b="0" strike="noStrike" spc="-1">
                <a:solidFill>
                  <a:srgbClr val="000000"/>
                </a:solidFill>
                <a:latin typeface="Arial"/>
                <a:ea typeface="Arial"/>
              </a:rPr>
              <a:t>File naming</a:t>
            </a:r>
            <a:endParaRPr lang="nl-NL" sz="1600" b="0" strike="noStrike" spc="-1">
              <a:solidFill>
                <a:schemeClr val="dk1"/>
              </a:solidFill>
              <a:latin typeface="Arial"/>
            </a:endParaRPr>
          </a:p>
        </p:txBody>
      </p:sp>
      <p:sp>
        <p:nvSpPr>
          <p:cNvPr id="652" name="PlaceHolder 2"/>
          <p:cNvSpPr>
            <a:spLocks noGrp="1"/>
          </p:cNvSpPr>
          <p:nvPr>
            <p:ph/>
          </p:nvPr>
        </p:nvSpPr>
        <p:spPr>
          <a:xfrm>
            <a:off x="479880" y="1476720"/>
            <a:ext cx="11247120" cy="4359240"/>
          </a:xfrm>
          <a:prstGeom prst="rect">
            <a:avLst/>
          </a:prstGeom>
          <a:noFill/>
          <a:ln w="0">
            <a:noFill/>
          </a:ln>
        </p:spPr>
        <p:txBody>
          <a:bodyPr lIns="45720" tIns="22680" rIns="45720" bIns="22680" anchor="t">
            <a:normAutofit lnSpcReduction="10000"/>
          </a:bodyPr>
          <a:lstStyle/>
          <a:p>
            <a:pPr indent="0" defTabSz="914400">
              <a:lnSpc>
                <a:spcPct val="200000"/>
              </a:lnSpc>
              <a:buNone/>
              <a:tabLst>
                <a:tab pos="0" algn="l"/>
              </a:tabLst>
            </a:pPr>
            <a:r>
              <a:rPr lang="nl-NL" sz="3600" b="0" strike="noStrike" spc="-1">
                <a:solidFill>
                  <a:srgbClr val="000000"/>
                </a:solidFill>
                <a:latin typeface="Arial"/>
                <a:ea typeface="Arial"/>
              </a:rPr>
              <a:t>Maak bestandsnamen:</a:t>
            </a:r>
            <a:endParaRPr lang="nl-NL" sz="3600" b="0" strike="noStrike" spc="-1">
              <a:solidFill>
                <a:schemeClr val="dk1"/>
              </a:solidFill>
              <a:latin typeface="Arial"/>
            </a:endParaRPr>
          </a:p>
          <a:p>
            <a:pPr indent="0" defTabSz="914400">
              <a:lnSpc>
                <a:spcPct val="200000"/>
              </a:lnSpc>
              <a:buNone/>
              <a:tabLst>
                <a:tab pos="0" algn="l"/>
              </a:tabLst>
            </a:pPr>
            <a:r>
              <a:rPr lang="nl-NL" sz="3600" b="0" strike="noStrike" spc="-1">
                <a:solidFill>
                  <a:srgbClr val="000000"/>
                </a:solidFill>
                <a:latin typeface="Arial"/>
                <a:ea typeface="Arial"/>
              </a:rPr>
              <a:t>Machine readable</a:t>
            </a:r>
            <a:endParaRPr lang="nl-NL" sz="3600" b="0" strike="noStrike" spc="-1">
              <a:solidFill>
                <a:schemeClr val="dk1"/>
              </a:solidFill>
              <a:latin typeface="Arial"/>
            </a:endParaRPr>
          </a:p>
          <a:p>
            <a:pPr indent="0" defTabSz="914400">
              <a:lnSpc>
                <a:spcPct val="200000"/>
              </a:lnSpc>
              <a:buNone/>
              <a:tabLst>
                <a:tab pos="0" algn="l"/>
              </a:tabLst>
            </a:pPr>
            <a:r>
              <a:rPr lang="nl-NL" sz="3600" b="0" strike="noStrike" spc="-1">
                <a:solidFill>
                  <a:srgbClr val="000000"/>
                </a:solidFill>
                <a:latin typeface="Arial"/>
                <a:ea typeface="Arial"/>
              </a:rPr>
              <a:t>Leesbaar voor mensen</a:t>
            </a:r>
            <a:endParaRPr lang="nl-NL" sz="3600" b="0" strike="noStrike" spc="-1">
              <a:solidFill>
                <a:schemeClr val="dk1"/>
              </a:solidFill>
              <a:latin typeface="Arial"/>
            </a:endParaRPr>
          </a:p>
          <a:p>
            <a:pPr indent="0" defTabSz="914400">
              <a:lnSpc>
                <a:spcPct val="200000"/>
              </a:lnSpc>
              <a:buNone/>
              <a:tabLst>
                <a:tab pos="0" algn="l"/>
              </a:tabLst>
            </a:pPr>
            <a:r>
              <a:rPr lang="nl-NL" sz="3600" b="0" strike="noStrike" spc="-1">
                <a:solidFill>
                  <a:srgbClr val="000000"/>
                </a:solidFill>
                <a:latin typeface="Arial"/>
                <a:ea typeface="Arial"/>
              </a:rPr>
              <a:t>Logisch sorteerbaar</a:t>
            </a:r>
            <a:endParaRPr lang="nl-NL" sz="3600" b="0" strike="noStrike" spc="-1">
              <a:solidFill>
                <a:schemeClr val="dk1"/>
              </a:solidFill>
              <a:latin typeface="Arial"/>
            </a:endParaRPr>
          </a:p>
        </p:txBody>
      </p:sp>
      <p:pic>
        <p:nvPicPr>
          <p:cNvPr id="653" name="Google Shape;658;p20" descr="Table&#10;&#10;Description automatically generated"/>
          <p:cNvPicPr/>
          <p:nvPr/>
        </p:nvPicPr>
        <p:blipFill>
          <a:blip r:embed="rId3"/>
          <a:srcRect b="11926"/>
          <a:stretch/>
        </p:blipFill>
        <p:spPr>
          <a:xfrm>
            <a:off x="5605200" y="1047960"/>
            <a:ext cx="5879520" cy="5216760"/>
          </a:xfrm>
          <a:prstGeom prst="rect">
            <a:avLst/>
          </a:prstGeom>
          <a:noFill/>
          <a:ln w="0">
            <a:noFill/>
          </a:ln>
        </p:spPr>
      </p:pic>
      <p:sp>
        <p:nvSpPr>
          <p:cNvPr id="654" name="Google Shape;659;p20"/>
          <p:cNvSpPr/>
          <p:nvPr/>
        </p:nvSpPr>
        <p:spPr>
          <a:xfrm rot="10385400" flipH="1">
            <a:off x="4141080" y="2882880"/>
            <a:ext cx="6053760" cy="3516480"/>
          </a:xfrm>
          <a:prstGeom prst="arc">
            <a:avLst>
              <a:gd name="adj1" fmla="val 11659927"/>
              <a:gd name="adj2" fmla="val 18424282"/>
            </a:avLst>
          </a:prstGeom>
          <a:noFill/>
          <a:ln w="76200">
            <a:solidFill>
              <a:srgbClr val="00A3E3"/>
            </a:solidFill>
            <a:miter/>
            <a:tailEnd type="stealth" w="lg" len="lg"/>
          </a:ln>
        </p:spPr>
        <p:style>
          <a:lnRef idx="0">
            <a:scrgbClr r="0" g="0" b="0"/>
          </a:lnRef>
          <a:fillRef idx="0">
            <a:scrgbClr r="0" g="0" b="0"/>
          </a:fillRef>
          <a:effectRef idx="0">
            <a:scrgbClr r="0" g="0" b="0"/>
          </a:effectRef>
          <a:fontRef idx="minor"/>
        </p:style>
        <p:txBody>
          <a:bodyPr lIns="45720" tIns="22680" rIns="45720" bIns="22680" anchor="t">
            <a:noAutofit/>
          </a:bodyPr>
          <a:lstStyle/>
          <a:p>
            <a:pPr defTabSz="914400">
              <a:lnSpc>
                <a:spcPct val="100000"/>
              </a:lnSpc>
              <a:tabLst>
                <a:tab pos="0" algn="l"/>
              </a:tabLst>
            </a:pPr>
            <a:endParaRPr lang="en-US" sz="900" b="0" strike="noStrike" spc="-1">
              <a:solidFill>
                <a:srgbClr val="000000"/>
              </a:solidFill>
              <a:latin typeface="Arial"/>
              <a:ea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9C82"/>
        </a:solidFill>
        <a:effectLst/>
      </p:bgPr>
    </p:bg>
    <p:spTree>
      <p:nvGrpSpPr>
        <p:cNvPr id="1" name=""/>
        <p:cNvGrpSpPr/>
        <p:nvPr/>
      </p:nvGrpSpPr>
      <p:grpSpPr>
        <a:xfrm>
          <a:off x="0" y="0"/>
          <a:ext cx="0" cy="0"/>
          <a:chOff x="0" y="0"/>
          <a:chExt cx="0" cy="0"/>
        </a:xfrm>
      </p:grpSpPr>
      <p:sp>
        <p:nvSpPr>
          <p:cNvPr id="655" name="PlaceHolder 1"/>
          <p:cNvSpPr>
            <a:spLocks noGrp="1"/>
          </p:cNvSpPr>
          <p:nvPr>
            <p:ph/>
          </p:nvPr>
        </p:nvSpPr>
        <p:spPr>
          <a:xfrm>
            <a:off x="-402480" y="1508400"/>
            <a:ext cx="11251440" cy="3232080"/>
          </a:xfrm>
          <a:prstGeom prst="rect">
            <a:avLst/>
          </a:prstGeom>
          <a:noFill/>
          <a:ln w="0">
            <a:noFill/>
          </a:ln>
        </p:spPr>
        <p:txBody>
          <a:bodyPr lIns="45720" tIns="22680" rIns="45720" bIns="22680" anchor="ctr">
            <a:noAutofit/>
          </a:bodyPr>
          <a:lstStyle/>
          <a:p>
            <a:pPr indent="0" algn="ctr" defTabSz="914400">
              <a:lnSpc>
                <a:spcPct val="100000"/>
              </a:lnSpc>
              <a:buNone/>
              <a:tabLst>
                <a:tab pos="0" algn="l"/>
              </a:tabLst>
            </a:pPr>
            <a:r>
              <a:rPr lang="nl-NL" sz="3600" b="0" strike="noStrike" spc="-1">
                <a:solidFill>
                  <a:schemeClr val="lt1"/>
                </a:solidFill>
                <a:latin typeface="Arial"/>
              </a:rPr>
              <a:t>6. </a:t>
            </a:r>
            <a:r>
              <a:rPr lang="nl-NL" sz="3600" b="0" strike="noStrike" spc="-1">
                <a:solidFill>
                  <a:schemeClr val="lt1"/>
                </a:solidFill>
                <a:latin typeface="Arial"/>
                <a:ea typeface="Arial"/>
              </a:rPr>
              <a:t>Schoon data op</a:t>
            </a:r>
            <a:endParaRPr lang="nl-NL" sz="3600" b="0" strike="noStrike" spc="-1">
              <a:solidFill>
                <a:schemeClr val="dk1"/>
              </a:solidFill>
              <a:latin typeface="Calibri"/>
            </a:endParaRPr>
          </a:p>
        </p:txBody>
      </p:sp>
      <p:sp>
        <p:nvSpPr>
          <p:cNvPr id="656" name="Rectangle 4"/>
          <p:cNvSpPr/>
          <p:nvPr/>
        </p:nvSpPr>
        <p:spPr>
          <a:xfrm>
            <a:off x="-360" y="179640"/>
            <a:ext cx="22680" cy="97200"/>
          </a:xfrm>
          <a:prstGeom prst="rect">
            <a:avLst/>
          </a:prstGeom>
          <a:solidFill>
            <a:srgbClr val="F8F9FA"/>
          </a:solidFill>
          <a:ln w="0">
            <a:noFill/>
          </a:ln>
        </p:spPr>
        <p:style>
          <a:lnRef idx="0">
            <a:scrgbClr r="0" g="0" b="0"/>
          </a:lnRef>
          <a:fillRef idx="0">
            <a:scrgbClr r="0" g="0" b="0"/>
          </a:fillRef>
          <a:effectRef idx="0">
            <a:scrgbClr r="0" g="0" b="0"/>
          </a:effectRef>
          <a:fontRef idx="minor"/>
        </p:style>
        <p:txBody>
          <a:bodyPr wrap="none" lIns="0" tIns="-12600" rIns="0" bIns="-12600" numCol="1" spcCol="0" anchor="ctr">
            <a:spAutoFit/>
          </a:bodyPr>
          <a:lstStyle/>
          <a:p>
            <a:pPr defTabSz="914400">
              <a:lnSpc>
                <a:spcPct val="100000"/>
              </a:lnSpc>
              <a:tabLst>
                <a:tab pos="0" algn="l"/>
              </a:tabLst>
            </a:pPr>
            <a:r>
              <a:rPr lang="nl-NL" sz="800" b="0" strike="noStrike" spc="-1">
                <a:solidFill>
                  <a:schemeClr val="dk1"/>
                </a:solidFill>
                <a:latin typeface="Calibri"/>
              </a:rPr>
              <a:t> </a:t>
            </a:r>
            <a:endParaRPr lang="nl-NL" sz="800" b="0" strike="noStrike" spc="-1">
              <a:solidFill>
                <a:srgbClr val="000000"/>
              </a:solidFill>
              <a:latin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7" name="Afbeelding 1"/>
          <p:cNvPicPr/>
          <p:nvPr/>
        </p:nvPicPr>
        <p:blipFill>
          <a:blip r:embed="rId2"/>
          <a:stretch/>
        </p:blipFill>
        <p:spPr>
          <a:xfrm>
            <a:off x="0" y="360"/>
            <a:ext cx="12191400" cy="6856920"/>
          </a:xfrm>
          <a:prstGeom prst="rect">
            <a:avLst/>
          </a:prstGeom>
          <a:noFill/>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479880" y="175680"/>
            <a:ext cx="11248920" cy="348480"/>
          </a:xfrm>
          <a:prstGeom prst="rect">
            <a:avLst/>
          </a:prstGeom>
          <a:noFill/>
          <a:ln w="0">
            <a:noFill/>
          </a:ln>
        </p:spPr>
        <p:txBody>
          <a:bodyPr lIns="45720" tIns="22680" rIns="45720" bIns="22680" anchor="t">
            <a:normAutofit/>
          </a:bodyPr>
          <a:lstStyle/>
          <a:p>
            <a:pPr indent="0" defTabSz="914400">
              <a:lnSpc>
                <a:spcPct val="100000"/>
              </a:lnSpc>
              <a:buNone/>
              <a:tabLst>
                <a:tab pos="0" algn="l"/>
              </a:tabLst>
            </a:pPr>
            <a:r>
              <a:rPr lang="nl-NL" sz="1600" b="0" strike="noStrike" spc="-1">
                <a:solidFill>
                  <a:schemeClr val="dk1"/>
                </a:solidFill>
                <a:latin typeface="Arial"/>
                <a:ea typeface="Arial"/>
              </a:rPr>
              <a:t>Een voorbeeld van untidy data: weermetingen</a:t>
            </a:r>
            <a:endParaRPr lang="nl-NL" sz="1600" b="0" strike="noStrike" spc="-1">
              <a:solidFill>
                <a:schemeClr val="dk1"/>
              </a:solidFill>
              <a:latin typeface="Arial"/>
            </a:endParaRPr>
          </a:p>
        </p:txBody>
      </p:sp>
      <p:graphicFrame>
        <p:nvGraphicFramePr>
          <p:cNvPr id="659" name="Google Shape;677;g2cdd329f837_0_0"/>
          <p:cNvGraphicFramePr/>
          <p:nvPr/>
        </p:nvGraphicFramePr>
        <p:xfrm>
          <a:off x="314280" y="2486520"/>
          <a:ext cx="11235240" cy="3033000"/>
        </p:xfrm>
        <a:graphic>
          <a:graphicData uri="http://schemas.openxmlformats.org/drawingml/2006/table">
            <a:tbl>
              <a:tblPr/>
              <a:tblGrid>
                <a:gridCol w="2244240">
                  <a:extLst>
                    <a:ext uri="{9D8B030D-6E8A-4147-A177-3AD203B41FA5}">
                      <a16:colId xmlns:a16="http://schemas.microsoft.com/office/drawing/2014/main" val="20000"/>
                    </a:ext>
                  </a:extLst>
                </a:gridCol>
                <a:gridCol w="2247840">
                  <a:extLst>
                    <a:ext uri="{9D8B030D-6E8A-4147-A177-3AD203B41FA5}">
                      <a16:colId xmlns:a16="http://schemas.microsoft.com/office/drawing/2014/main" val="20001"/>
                    </a:ext>
                  </a:extLst>
                </a:gridCol>
                <a:gridCol w="2247840">
                  <a:extLst>
                    <a:ext uri="{9D8B030D-6E8A-4147-A177-3AD203B41FA5}">
                      <a16:colId xmlns:a16="http://schemas.microsoft.com/office/drawing/2014/main" val="20002"/>
                    </a:ext>
                  </a:extLst>
                </a:gridCol>
                <a:gridCol w="2247840">
                  <a:extLst>
                    <a:ext uri="{9D8B030D-6E8A-4147-A177-3AD203B41FA5}">
                      <a16:colId xmlns:a16="http://schemas.microsoft.com/office/drawing/2014/main" val="20003"/>
                    </a:ext>
                  </a:extLst>
                </a:gridCol>
                <a:gridCol w="2247840">
                  <a:extLst>
                    <a:ext uri="{9D8B030D-6E8A-4147-A177-3AD203B41FA5}">
                      <a16:colId xmlns:a16="http://schemas.microsoft.com/office/drawing/2014/main" val="20004"/>
                    </a:ext>
                  </a:extLst>
                </a:gridCol>
              </a:tblGrid>
              <a:tr h="533160">
                <a:tc>
                  <a:txBody>
                    <a:bodyPr/>
                    <a:lstStyle/>
                    <a:p>
                      <a:pPr defTabSz="914400">
                        <a:lnSpc>
                          <a:spcPct val="100000"/>
                        </a:lnSpc>
                        <a:tabLst>
                          <a:tab pos="0" algn="l"/>
                        </a:tabLst>
                      </a:pPr>
                      <a:r>
                        <a:rPr lang="nl-NL" sz="2900" b="1" strike="noStrike" spc="-1">
                          <a:solidFill>
                            <a:schemeClr val="dk1"/>
                          </a:solidFill>
                          <a:latin typeface="Calibri"/>
                        </a:rPr>
                        <a:t>S</a:t>
                      </a:r>
                      <a:r>
                        <a:rPr lang="en-NL" sz="2900" b="1" strike="noStrike" spc="-1">
                          <a:solidFill>
                            <a:schemeClr val="dk1"/>
                          </a:solidFill>
                          <a:latin typeface="Calibri"/>
                        </a:rPr>
                        <a:t>ensor_id</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2900" b="1" strike="noStrike" spc="-1">
                          <a:solidFill>
                            <a:schemeClr val="dk1"/>
                          </a:solidFill>
                          <a:latin typeface="Calibri"/>
                        </a:rPr>
                        <a:t>Temp day 1</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2900" b="1" strike="noStrike" spc="-1">
                          <a:solidFill>
                            <a:schemeClr val="dk1"/>
                          </a:solidFill>
                          <a:latin typeface="Calibri"/>
                        </a:rPr>
                        <a:t>Sun day 1</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2900" b="1" strike="noStrike" spc="-1">
                          <a:solidFill>
                            <a:schemeClr val="dk1"/>
                          </a:solidFill>
                          <a:latin typeface="Calibri"/>
                        </a:rPr>
                        <a:t>Temp day 2</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2900" b="1" strike="noStrike" spc="-1">
                          <a:solidFill>
                            <a:schemeClr val="dk1"/>
                          </a:solidFill>
                          <a:latin typeface="Calibri"/>
                        </a:rPr>
                        <a:t>Sun day 2</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569520">
                <a:tc>
                  <a:txBody>
                    <a:bodyPr/>
                    <a:lstStyle/>
                    <a:p>
                      <a:pPr defTabSz="914400">
                        <a:lnSpc>
                          <a:spcPct val="100000"/>
                        </a:lnSpc>
                        <a:tabLst>
                          <a:tab pos="0" algn="l"/>
                        </a:tabLst>
                      </a:pPr>
                      <a:r>
                        <a:rPr lang="en-NL" sz="2900" b="0" strike="noStrike" spc="-1">
                          <a:solidFill>
                            <a:schemeClr val="dk1"/>
                          </a:solidFill>
                          <a:latin typeface="Calibri"/>
                        </a:rPr>
                        <a:t>NY_01</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26</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189</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594</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1"/>
                  </a:ext>
                </a:extLst>
              </a:tr>
              <a:tr h="569520">
                <a:tc>
                  <a:txBody>
                    <a:bodyPr/>
                    <a:lstStyle/>
                    <a:p>
                      <a:pPr defTabSz="914400">
                        <a:lnSpc>
                          <a:spcPct val="100000"/>
                        </a:lnSpc>
                        <a:tabLst>
                          <a:tab pos="0" algn="l"/>
                        </a:tabLst>
                      </a:pPr>
                      <a:r>
                        <a:rPr lang="en-NL" sz="2900" b="0" strike="noStrike" spc="-1">
                          <a:solidFill>
                            <a:schemeClr val="dk1"/>
                          </a:solidFill>
                          <a:latin typeface="Calibri"/>
                        </a:rPr>
                        <a:t>Amst_01</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12</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2,8</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16</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0,7</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676080">
                <a:tc>
                  <a:txBody>
                    <a:bodyPr/>
                    <a:lstStyle/>
                    <a:p>
                      <a:pPr defTabSz="914400">
                        <a:lnSpc>
                          <a:spcPct val="100000"/>
                        </a:lnSpc>
                        <a:tabLst>
                          <a:tab pos="0" algn="l"/>
                        </a:tabLst>
                      </a:pPr>
                      <a:r>
                        <a:rPr lang="en-NL" sz="2900" b="0" strike="noStrike" spc="-1">
                          <a:solidFill>
                            <a:schemeClr val="dk1"/>
                          </a:solidFill>
                          <a:latin typeface="Calibri"/>
                        </a:rPr>
                        <a:t>NY_02</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30</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254</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15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3"/>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5"/>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PlaceHolder 1"/>
          <p:cNvSpPr>
            <a:spLocks noGrp="1"/>
          </p:cNvSpPr>
          <p:nvPr>
            <p:ph type="title"/>
          </p:nvPr>
        </p:nvSpPr>
        <p:spPr>
          <a:xfrm>
            <a:off x="479880" y="175680"/>
            <a:ext cx="11248920" cy="348480"/>
          </a:xfrm>
          <a:prstGeom prst="rect">
            <a:avLst/>
          </a:prstGeom>
          <a:noFill/>
          <a:ln w="0">
            <a:noFill/>
          </a:ln>
        </p:spPr>
        <p:txBody>
          <a:bodyPr lIns="45720" tIns="22680" rIns="45720" bIns="22680" anchor="t">
            <a:normAutofit/>
          </a:bodyPr>
          <a:lstStyle/>
          <a:p>
            <a:pPr indent="0" defTabSz="914400">
              <a:lnSpc>
                <a:spcPct val="100000"/>
              </a:lnSpc>
              <a:buNone/>
              <a:tabLst>
                <a:tab pos="0" algn="l"/>
              </a:tabLst>
            </a:pPr>
            <a:r>
              <a:rPr lang="nl-NL" sz="1600" b="0" strike="noStrike" spc="-1">
                <a:solidFill>
                  <a:schemeClr val="dk1"/>
                </a:solidFill>
                <a:latin typeface="Arial"/>
                <a:ea typeface="Arial"/>
              </a:rPr>
              <a:t>Een voorbeeld van untidy data: weermetingen</a:t>
            </a:r>
            <a:endParaRPr lang="nl-NL" sz="1600" b="0" strike="noStrike" spc="-1">
              <a:solidFill>
                <a:schemeClr val="dk1"/>
              </a:solidFill>
              <a:latin typeface="Arial"/>
            </a:endParaRPr>
          </a:p>
        </p:txBody>
      </p:sp>
      <p:graphicFrame>
        <p:nvGraphicFramePr>
          <p:cNvPr id="661" name="Google Shape;683;g2cdd329f837_1_8"/>
          <p:cNvGraphicFramePr/>
          <p:nvPr/>
        </p:nvGraphicFramePr>
        <p:xfrm>
          <a:off x="314280" y="2486520"/>
          <a:ext cx="11235240" cy="3033000"/>
        </p:xfrm>
        <a:graphic>
          <a:graphicData uri="http://schemas.openxmlformats.org/drawingml/2006/table">
            <a:tbl>
              <a:tblPr/>
              <a:tblGrid>
                <a:gridCol w="2244240">
                  <a:extLst>
                    <a:ext uri="{9D8B030D-6E8A-4147-A177-3AD203B41FA5}">
                      <a16:colId xmlns:a16="http://schemas.microsoft.com/office/drawing/2014/main" val="20000"/>
                    </a:ext>
                  </a:extLst>
                </a:gridCol>
                <a:gridCol w="2247840">
                  <a:extLst>
                    <a:ext uri="{9D8B030D-6E8A-4147-A177-3AD203B41FA5}">
                      <a16:colId xmlns:a16="http://schemas.microsoft.com/office/drawing/2014/main" val="20001"/>
                    </a:ext>
                  </a:extLst>
                </a:gridCol>
                <a:gridCol w="2247840">
                  <a:extLst>
                    <a:ext uri="{9D8B030D-6E8A-4147-A177-3AD203B41FA5}">
                      <a16:colId xmlns:a16="http://schemas.microsoft.com/office/drawing/2014/main" val="20002"/>
                    </a:ext>
                  </a:extLst>
                </a:gridCol>
                <a:gridCol w="2247840">
                  <a:extLst>
                    <a:ext uri="{9D8B030D-6E8A-4147-A177-3AD203B41FA5}">
                      <a16:colId xmlns:a16="http://schemas.microsoft.com/office/drawing/2014/main" val="20003"/>
                    </a:ext>
                  </a:extLst>
                </a:gridCol>
                <a:gridCol w="2247840">
                  <a:extLst>
                    <a:ext uri="{9D8B030D-6E8A-4147-A177-3AD203B41FA5}">
                      <a16:colId xmlns:a16="http://schemas.microsoft.com/office/drawing/2014/main" val="20004"/>
                    </a:ext>
                  </a:extLst>
                </a:gridCol>
              </a:tblGrid>
              <a:tr h="533160">
                <a:tc>
                  <a:txBody>
                    <a:bodyPr/>
                    <a:lstStyle/>
                    <a:p>
                      <a:pPr defTabSz="914400">
                        <a:lnSpc>
                          <a:spcPct val="100000"/>
                        </a:lnSpc>
                        <a:tabLst>
                          <a:tab pos="0" algn="l"/>
                        </a:tabLst>
                      </a:pPr>
                      <a:r>
                        <a:rPr lang="en-NL" sz="2900" b="1" strike="noStrike" spc="-1">
                          <a:solidFill>
                            <a:schemeClr val="dk1"/>
                          </a:solidFill>
                          <a:latin typeface="Calibri"/>
                        </a:rPr>
                        <a:t>Sensor_id</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2900" b="1" strike="noStrike" spc="-1">
                          <a:solidFill>
                            <a:schemeClr val="dk1"/>
                          </a:solidFill>
                          <a:latin typeface="Calibri"/>
                        </a:rPr>
                        <a:t>Temp day 1</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900" b="1" strike="noStrike" spc="-1">
                          <a:solidFill>
                            <a:schemeClr val="dk1"/>
                          </a:solidFill>
                          <a:latin typeface="Calibri"/>
                        </a:rPr>
                        <a:t>Sun day 1</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900" b="1" strike="noStrike" spc="-1">
                          <a:solidFill>
                            <a:schemeClr val="dk1"/>
                          </a:solidFill>
                          <a:latin typeface="Calibri"/>
                        </a:rPr>
                        <a:t>Temp day 2</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900" b="1" strike="noStrike" spc="-1">
                          <a:solidFill>
                            <a:schemeClr val="dk1"/>
                          </a:solidFill>
                          <a:latin typeface="Calibri"/>
                        </a:rPr>
                        <a:t>Sun day 2</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extLst>
                  <a:ext uri="{0D108BD9-81ED-4DB2-BD59-A6C34878D82A}">
                    <a16:rowId xmlns:a16="http://schemas.microsoft.com/office/drawing/2014/main" val="10000"/>
                  </a:ext>
                </a:extLst>
              </a:tr>
              <a:tr h="569520">
                <a:tc>
                  <a:txBody>
                    <a:bodyPr/>
                    <a:lstStyle/>
                    <a:p>
                      <a:pPr defTabSz="914400">
                        <a:lnSpc>
                          <a:spcPct val="100000"/>
                        </a:lnSpc>
                        <a:tabLst>
                          <a:tab pos="0" algn="l"/>
                        </a:tabLst>
                      </a:pPr>
                      <a:r>
                        <a:rPr lang="en-NL" sz="2900" b="0" strike="noStrike" spc="-1">
                          <a:solidFill>
                            <a:schemeClr val="dk1"/>
                          </a:solidFill>
                          <a:latin typeface="Calibri"/>
                        </a:rPr>
                        <a:t>NY_01</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26</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189</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594</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1"/>
                  </a:ext>
                </a:extLst>
              </a:tr>
              <a:tr h="569520">
                <a:tc>
                  <a:txBody>
                    <a:bodyPr/>
                    <a:lstStyle/>
                    <a:p>
                      <a:pPr defTabSz="914400">
                        <a:lnSpc>
                          <a:spcPct val="100000"/>
                        </a:lnSpc>
                        <a:tabLst>
                          <a:tab pos="0" algn="l"/>
                        </a:tabLst>
                      </a:pPr>
                      <a:r>
                        <a:rPr lang="en-NL" sz="2900" b="0" strike="noStrike" spc="-1">
                          <a:solidFill>
                            <a:schemeClr val="dk1"/>
                          </a:solidFill>
                          <a:latin typeface="Calibri"/>
                        </a:rPr>
                        <a:t>Amst_01</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12</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2,8</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16</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0,7</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676080">
                <a:tc>
                  <a:txBody>
                    <a:bodyPr/>
                    <a:lstStyle/>
                    <a:p>
                      <a:pPr defTabSz="914400">
                        <a:lnSpc>
                          <a:spcPct val="100000"/>
                        </a:lnSpc>
                        <a:tabLst>
                          <a:tab pos="0" algn="l"/>
                        </a:tabLst>
                      </a:pPr>
                      <a:r>
                        <a:rPr lang="en-NL" sz="2900" b="0" strike="noStrike" spc="-1">
                          <a:solidFill>
                            <a:schemeClr val="dk1"/>
                          </a:solidFill>
                          <a:latin typeface="Calibri"/>
                        </a:rPr>
                        <a:t>NY_02</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30</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254</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15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3"/>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5"/>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479880" y="175680"/>
            <a:ext cx="11248920" cy="348480"/>
          </a:xfrm>
          <a:prstGeom prst="rect">
            <a:avLst/>
          </a:prstGeom>
          <a:noFill/>
          <a:ln w="0">
            <a:noFill/>
          </a:ln>
        </p:spPr>
        <p:txBody>
          <a:bodyPr lIns="45720" tIns="22680" rIns="45720" bIns="22680" anchor="t">
            <a:normAutofit/>
          </a:bodyPr>
          <a:lstStyle/>
          <a:p>
            <a:pPr indent="0" defTabSz="914400">
              <a:lnSpc>
                <a:spcPct val="100000"/>
              </a:lnSpc>
              <a:buNone/>
              <a:tabLst>
                <a:tab pos="0" algn="l"/>
              </a:tabLst>
            </a:pPr>
            <a:r>
              <a:rPr lang="nl-NL" sz="1600" b="0" strike="noStrike" spc="-1">
                <a:solidFill>
                  <a:schemeClr val="dk1"/>
                </a:solidFill>
                <a:latin typeface="Arial"/>
                <a:ea typeface="Arial"/>
              </a:rPr>
              <a:t>Een voorbeeld van untidy data: weermetingen</a:t>
            </a:r>
            <a:endParaRPr lang="nl-NL" sz="1600" b="0" strike="noStrike" spc="-1">
              <a:solidFill>
                <a:schemeClr val="dk1"/>
              </a:solidFill>
              <a:latin typeface="Arial"/>
            </a:endParaRPr>
          </a:p>
        </p:txBody>
      </p:sp>
      <p:graphicFrame>
        <p:nvGraphicFramePr>
          <p:cNvPr id="663" name="Google Shape;689;g2cdd329f837_1_13"/>
          <p:cNvGraphicFramePr/>
          <p:nvPr/>
        </p:nvGraphicFramePr>
        <p:xfrm>
          <a:off x="314280" y="2486520"/>
          <a:ext cx="11235240" cy="3033000"/>
        </p:xfrm>
        <a:graphic>
          <a:graphicData uri="http://schemas.openxmlformats.org/drawingml/2006/table">
            <a:tbl>
              <a:tblPr/>
              <a:tblGrid>
                <a:gridCol w="2244240">
                  <a:extLst>
                    <a:ext uri="{9D8B030D-6E8A-4147-A177-3AD203B41FA5}">
                      <a16:colId xmlns:a16="http://schemas.microsoft.com/office/drawing/2014/main" val="20000"/>
                    </a:ext>
                  </a:extLst>
                </a:gridCol>
                <a:gridCol w="2247840">
                  <a:extLst>
                    <a:ext uri="{9D8B030D-6E8A-4147-A177-3AD203B41FA5}">
                      <a16:colId xmlns:a16="http://schemas.microsoft.com/office/drawing/2014/main" val="20001"/>
                    </a:ext>
                  </a:extLst>
                </a:gridCol>
                <a:gridCol w="2247840">
                  <a:extLst>
                    <a:ext uri="{9D8B030D-6E8A-4147-A177-3AD203B41FA5}">
                      <a16:colId xmlns:a16="http://schemas.microsoft.com/office/drawing/2014/main" val="20002"/>
                    </a:ext>
                  </a:extLst>
                </a:gridCol>
                <a:gridCol w="2247840">
                  <a:extLst>
                    <a:ext uri="{9D8B030D-6E8A-4147-A177-3AD203B41FA5}">
                      <a16:colId xmlns:a16="http://schemas.microsoft.com/office/drawing/2014/main" val="20003"/>
                    </a:ext>
                  </a:extLst>
                </a:gridCol>
                <a:gridCol w="2247840">
                  <a:extLst>
                    <a:ext uri="{9D8B030D-6E8A-4147-A177-3AD203B41FA5}">
                      <a16:colId xmlns:a16="http://schemas.microsoft.com/office/drawing/2014/main" val="20004"/>
                    </a:ext>
                  </a:extLst>
                </a:gridCol>
              </a:tblGrid>
              <a:tr h="533160">
                <a:tc>
                  <a:txBody>
                    <a:bodyPr/>
                    <a:lstStyle/>
                    <a:p>
                      <a:pPr defTabSz="914400">
                        <a:lnSpc>
                          <a:spcPct val="100000"/>
                        </a:lnSpc>
                        <a:tabLst>
                          <a:tab pos="0" algn="l"/>
                        </a:tabLst>
                      </a:pPr>
                      <a:r>
                        <a:rPr lang="en-NL" sz="2900" b="1" strike="noStrike" spc="-1">
                          <a:solidFill>
                            <a:schemeClr val="dk1"/>
                          </a:solidFill>
                          <a:latin typeface="Calibri"/>
                        </a:rPr>
                        <a:t>Sensor_id</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2900" b="1" strike="noStrike" spc="-1">
                          <a:solidFill>
                            <a:schemeClr val="dk1"/>
                          </a:solidFill>
                          <a:latin typeface="Calibri"/>
                        </a:rPr>
                        <a:t>Temp day 1</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900" b="1" strike="noStrike" spc="-1">
                          <a:solidFill>
                            <a:schemeClr val="dk1"/>
                          </a:solidFill>
                          <a:latin typeface="Calibri"/>
                        </a:rPr>
                        <a:t>Sun day 1</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900" b="1" strike="noStrike" spc="-1">
                          <a:solidFill>
                            <a:schemeClr val="dk1"/>
                          </a:solidFill>
                          <a:latin typeface="Calibri"/>
                        </a:rPr>
                        <a:t>Temp day 2</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900" b="1" strike="noStrike" spc="-1">
                          <a:solidFill>
                            <a:schemeClr val="dk1"/>
                          </a:solidFill>
                          <a:latin typeface="Calibri"/>
                        </a:rPr>
                        <a:t>Sun day 2</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extLst>
                  <a:ext uri="{0D108BD9-81ED-4DB2-BD59-A6C34878D82A}">
                    <a16:rowId xmlns:a16="http://schemas.microsoft.com/office/drawing/2014/main" val="10000"/>
                  </a:ext>
                </a:extLst>
              </a:tr>
              <a:tr h="569520">
                <a:tc>
                  <a:txBody>
                    <a:bodyPr/>
                    <a:lstStyle/>
                    <a:p>
                      <a:pPr defTabSz="914400">
                        <a:lnSpc>
                          <a:spcPct val="100000"/>
                        </a:lnSpc>
                        <a:tabLst>
                          <a:tab pos="0" algn="l"/>
                        </a:tabLst>
                      </a:pPr>
                      <a:r>
                        <a:rPr lang="en-NL" sz="2900" b="0" strike="noStrike" spc="-1">
                          <a:solidFill>
                            <a:schemeClr val="dk1"/>
                          </a:solidFill>
                          <a:latin typeface="Calibri"/>
                        </a:rPr>
                        <a:t>NY_01</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26</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189</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594</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1"/>
                  </a:ext>
                </a:extLst>
              </a:tr>
              <a:tr h="569520">
                <a:tc>
                  <a:txBody>
                    <a:bodyPr/>
                    <a:lstStyle/>
                    <a:p>
                      <a:pPr defTabSz="914400">
                        <a:lnSpc>
                          <a:spcPct val="100000"/>
                        </a:lnSpc>
                        <a:tabLst>
                          <a:tab pos="0" algn="l"/>
                        </a:tabLst>
                      </a:pPr>
                      <a:r>
                        <a:rPr lang="en-NL" sz="2900" b="0" strike="noStrike" spc="-1">
                          <a:solidFill>
                            <a:schemeClr val="dk1"/>
                          </a:solidFill>
                          <a:latin typeface="Calibri"/>
                        </a:rPr>
                        <a:t>Amst_01</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12</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2,8</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16</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0,7</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676080">
                <a:tc>
                  <a:txBody>
                    <a:bodyPr/>
                    <a:lstStyle/>
                    <a:p>
                      <a:pPr defTabSz="914400">
                        <a:lnSpc>
                          <a:spcPct val="100000"/>
                        </a:lnSpc>
                        <a:tabLst>
                          <a:tab pos="0" algn="l"/>
                        </a:tabLst>
                      </a:pPr>
                      <a:r>
                        <a:rPr lang="en-NL" sz="2900" b="0" strike="noStrike" spc="-1">
                          <a:solidFill>
                            <a:schemeClr val="dk1"/>
                          </a:solidFill>
                          <a:latin typeface="Calibri"/>
                        </a:rPr>
                        <a:t>NY_02</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30</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254</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15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3"/>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5"/>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6"/>
                  </a:ext>
                </a:extLst>
              </a:tr>
            </a:tbl>
          </a:graphicData>
        </a:graphic>
      </p:graphicFrame>
      <p:sp>
        <p:nvSpPr>
          <p:cNvPr id="664" name="Google Shape;690;g2cdd329f837_1_13"/>
          <p:cNvSpPr/>
          <p:nvPr/>
        </p:nvSpPr>
        <p:spPr>
          <a:xfrm>
            <a:off x="5967000" y="870120"/>
            <a:ext cx="5240160" cy="50868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chor="t">
            <a:spAutoFit/>
          </a:bodyPr>
          <a:lstStyle/>
          <a:p>
            <a:pPr defTabSz="914400">
              <a:lnSpc>
                <a:spcPct val="100000"/>
              </a:lnSpc>
              <a:tabLst>
                <a:tab pos="0" algn="l"/>
              </a:tabLst>
            </a:pPr>
            <a:r>
              <a:rPr lang="nl-NL" sz="2750" b="1" strike="noStrike" spc="-1">
                <a:solidFill>
                  <a:srgbClr val="009C82"/>
                </a:solidFill>
                <a:latin typeface="Calibri"/>
              </a:rPr>
              <a:t>Waarden in kolomnaam</a:t>
            </a:r>
            <a:endParaRPr lang="nl-NL" sz="2750" b="0" strike="noStrike" spc="-1">
              <a:solidFill>
                <a:srgbClr val="000000"/>
              </a:solidFill>
              <a:latin typeface="Calibri"/>
            </a:endParaRPr>
          </a:p>
        </p:txBody>
      </p:sp>
      <p:cxnSp>
        <p:nvCxnSpPr>
          <p:cNvPr id="665" name="Google Shape;691;g2cdd329f837_1_13"/>
          <p:cNvCxnSpPr/>
          <p:nvPr/>
        </p:nvCxnSpPr>
        <p:spPr>
          <a:xfrm flipH="1">
            <a:off x="6069960" y="1361880"/>
            <a:ext cx="984600" cy="1088640"/>
          </a:xfrm>
          <a:prstGeom prst="straightConnector1">
            <a:avLst/>
          </a:prstGeom>
          <a:ln w="57150">
            <a:solidFill>
              <a:srgbClr val="4472C4"/>
            </a:solidFill>
            <a:miter/>
            <a:tailEnd type="triangle" w="lg" len="lg"/>
          </a:ln>
        </p:spPr>
      </p:cxnSp>
      <p:cxnSp>
        <p:nvCxnSpPr>
          <p:cNvPr id="666" name="Google Shape;692;g2cdd329f837_1_13"/>
          <p:cNvCxnSpPr/>
          <p:nvPr/>
        </p:nvCxnSpPr>
        <p:spPr>
          <a:xfrm>
            <a:off x="7790040" y="1398240"/>
            <a:ext cx="2520" cy="891000"/>
          </a:xfrm>
          <a:prstGeom prst="straightConnector1">
            <a:avLst/>
          </a:prstGeom>
          <a:ln w="57150">
            <a:solidFill>
              <a:srgbClr val="4472C4"/>
            </a:solidFill>
            <a:miter/>
            <a:tailEnd type="triangle" w="lg" len="lg"/>
          </a:ln>
        </p:spPr>
      </p:cxnSp>
      <p:cxnSp>
        <p:nvCxnSpPr>
          <p:cNvPr id="667" name="Google Shape;693;g2cdd329f837_1_13"/>
          <p:cNvCxnSpPr/>
          <p:nvPr/>
        </p:nvCxnSpPr>
        <p:spPr>
          <a:xfrm>
            <a:off x="8784720" y="1481400"/>
            <a:ext cx="1171440" cy="849960"/>
          </a:xfrm>
          <a:prstGeom prst="straightConnector1">
            <a:avLst/>
          </a:prstGeom>
          <a:ln w="57150">
            <a:solidFill>
              <a:srgbClr val="4472C4"/>
            </a:solidFill>
            <a:miter/>
            <a:tailEnd type="triangle" w="lg" len="lg"/>
          </a:ln>
        </p:spPr>
      </p:cxnSp>
      <p:cxnSp>
        <p:nvCxnSpPr>
          <p:cNvPr id="668" name="Google Shape;694;g2cdd329f837_1_13"/>
          <p:cNvCxnSpPr/>
          <p:nvPr/>
        </p:nvCxnSpPr>
        <p:spPr>
          <a:xfrm flipH="1">
            <a:off x="3998520" y="1540440"/>
            <a:ext cx="2072160" cy="801360"/>
          </a:xfrm>
          <a:prstGeom prst="straightConnector1">
            <a:avLst/>
          </a:prstGeom>
          <a:ln w="57150">
            <a:solidFill>
              <a:srgbClr val="4472C4"/>
            </a:solidFill>
            <a:miter/>
            <a:tailEnd type="triangle" w="lg" len="lg"/>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 name="Afbeelding 2"/>
          <p:cNvPicPr/>
          <p:nvPr/>
        </p:nvPicPr>
        <p:blipFill>
          <a:blip r:embed="rId3"/>
          <a:srcRect l="19303"/>
          <a:stretch/>
        </p:blipFill>
        <p:spPr>
          <a:xfrm>
            <a:off x="671040" y="1645200"/>
            <a:ext cx="4992840" cy="4176360"/>
          </a:xfrm>
          <a:prstGeom prst="rect">
            <a:avLst/>
          </a:prstGeom>
          <a:noFill/>
          <a:ln w="0">
            <a:noFill/>
          </a:ln>
        </p:spPr>
      </p:pic>
      <p:sp>
        <p:nvSpPr>
          <p:cNvPr id="457" name="Tekstvak 1"/>
          <p:cNvSpPr/>
          <p:nvPr/>
        </p:nvSpPr>
        <p:spPr>
          <a:xfrm>
            <a:off x="671040" y="887760"/>
            <a:ext cx="10416600" cy="66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defTabSz="914400">
              <a:lnSpc>
                <a:spcPct val="90000"/>
              </a:lnSpc>
              <a:spcAft>
                <a:spcPts val="601"/>
              </a:spcAft>
            </a:pPr>
            <a:r>
              <a:rPr lang="en-US" sz="2500" b="1" strike="noStrike" spc="-1">
                <a:solidFill>
                  <a:schemeClr val="accent1"/>
                </a:solidFill>
                <a:latin typeface="Arial"/>
              </a:rPr>
              <a:t>Hoe ziet jouw woonkamer er uit?</a:t>
            </a:r>
            <a:endParaRPr lang="nl-NL" sz="2500" b="0" strike="noStrike" spc="-1">
              <a:solidFill>
                <a:srgbClr val="000000"/>
              </a:solidFill>
              <a:latin typeface="Calibri"/>
            </a:endParaRPr>
          </a:p>
          <a:p>
            <a:pPr defTabSz="914400">
              <a:lnSpc>
                <a:spcPct val="90000"/>
              </a:lnSpc>
              <a:spcAft>
                <a:spcPts val="601"/>
              </a:spcAft>
            </a:pPr>
            <a:endParaRPr lang="nl-NL" sz="2500" b="0" strike="noStrike" spc="-1">
              <a:solidFill>
                <a:srgbClr val="000000"/>
              </a:solidFill>
              <a:latin typeface="Calibri"/>
            </a:endParaRPr>
          </a:p>
        </p:txBody>
      </p:sp>
      <p:sp>
        <p:nvSpPr>
          <p:cNvPr id="458" name="Tekstvak 4"/>
          <p:cNvSpPr/>
          <p:nvPr/>
        </p:nvSpPr>
        <p:spPr>
          <a:xfrm>
            <a:off x="568080" y="5876280"/>
            <a:ext cx="7485120" cy="264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15000"/>
              </a:lnSpc>
              <a:spcBef>
                <a:spcPts val="601"/>
              </a:spcBef>
            </a:pPr>
            <a:r>
              <a:rPr lang="en-US" sz="1000" b="0" strike="noStrike" spc="-1">
                <a:solidFill>
                  <a:schemeClr val="dk1"/>
                </a:solidFill>
                <a:latin typeface="Arial"/>
              </a:rPr>
              <a:t>Forgemind ArchiMedia / CC BY 2.0 / Flickr</a:t>
            </a:r>
            <a:endParaRPr lang="nl-NL" sz="1000" b="0" strike="noStrike" spc="-1">
              <a:solidFill>
                <a:srgbClr val="000000"/>
              </a:solidFill>
              <a:latin typeface="Calibri"/>
            </a:endParaRPr>
          </a:p>
        </p:txBody>
      </p:sp>
      <p:pic>
        <p:nvPicPr>
          <p:cNvPr id="459" name="Afbeelding 8"/>
          <p:cNvPicPr/>
          <p:nvPr/>
        </p:nvPicPr>
        <p:blipFill>
          <a:blip r:embed="rId4"/>
          <a:stretch/>
        </p:blipFill>
        <p:spPr>
          <a:xfrm>
            <a:off x="6412680" y="1645200"/>
            <a:ext cx="4414680" cy="4176360"/>
          </a:xfrm>
          <a:prstGeom prst="rect">
            <a:avLst/>
          </a:prstGeom>
          <a:noFill/>
          <a:ln w="0">
            <a:noFill/>
          </a:ln>
        </p:spPr>
      </p:pic>
      <p:sp>
        <p:nvSpPr>
          <p:cNvPr id="460" name="Tekstvak 12"/>
          <p:cNvSpPr/>
          <p:nvPr/>
        </p:nvSpPr>
        <p:spPr>
          <a:xfrm>
            <a:off x="6379920" y="5929560"/>
            <a:ext cx="6487920" cy="24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1000" b="0" strike="noStrike" spc="-1">
                <a:solidFill>
                  <a:schemeClr val="dk1"/>
                </a:solidFill>
                <a:latin typeface="Arial"/>
              </a:rPr>
              <a:t>Photo by https://stockcake.com/i/cluttered-living-room_1232108_1042091</a:t>
            </a:r>
            <a:endParaRPr lang="nl-NL" sz="1000" b="0" strike="noStrike" spc="-1">
              <a:solidFill>
                <a:srgbClr val="000000"/>
              </a:solidFill>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479880" y="175680"/>
            <a:ext cx="11248920" cy="348480"/>
          </a:xfrm>
          <a:prstGeom prst="rect">
            <a:avLst/>
          </a:prstGeom>
          <a:noFill/>
          <a:ln w="0">
            <a:noFill/>
          </a:ln>
        </p:spPr>
        <p:txBody>
          <a:bodyPr lIns="45720" tIns="22680" rIns="45720" bIns="22680" anchor="t">
            <a:normAutofit/>
          </a:bodyPr>
          <a:lstStyle/>
          <a:p>
            <a:pPr indent="0" defTabSz="914400">
              <a:lnSpc>
                <a:spcPct val="100000"/>
              </a:lnSpc>
              <a:buNone/>
              <a:tabLst>
                <a:tab pos="0" algn="l"/>
              </a:tabLst>
            </a:pPr>
            <a:r>
              <a:rPr lang="nl-NL" sz="1600" b="0" strike="noStrike" spc="-1">
                <a:solidFill>
                  <a:schemeClr val="dk1"/>
                </a:solidFill>
                <a:latin typeface="Arial"/>
                <a:ea typeface="Arial"/>
              </a:rPr>
              <a:t>Een voorbeeld van untidy data: weermetingen</a:t>
            </a:r>
            <a:endParaRPr lang="nl-NL" sz="1600" b="0" strike="noStrike" spc="-1">
              <a:solidFill>
                <a:schemeClr val="dk1"/>
              </a:solidFill>
              <a:latin typeface="Arial"/>
            </a:endParaRPr>
          </a:p>
        </p:txBody>
      </p:sp>
      <p:graphicFrame>
        <p:nvGraphicFramePr>
          <p:cNvPr id="670" name="Google Shape;700;g2cdd329f837_1_26"/>
          <p:cNvGraphicFramePr/>
          <p:nvPr/>
        </p:nvGraphicFramePr>
        <p:xfrm>
          <a:off x="314280" y="2486520"/>
          <a:ext cx="11235240" cy="3033000"/>
        </p:xfrm>
        <a:graphic>
          <a:graphicData uri="http://schemas.openxmlformats.org/drawingml/2006/table">
            <a:tbl>
              <a:tblPr/>
              <a:tblGrid>
                <a:gridCol w="2244240">
                  <a:extLst>
                    <a:ext uri="{9D8B030D-6E8A-4147-A177-3AD203B41FA5}">
                      <a16:colId xmlns:a16="http://schemas.microsoft.com/office/drawing/2014/main" val="20000"/>
                    </a:ext>
                  </a:extLst>
                </a:gridCol>
                <a:gridCol w="2247840">
                  <a:extLst>
                    <a:ext uri="{9D8B030D-6E8A-4147-A177-3AD203B41FA5}">
                      <a16:colId xmlns:a16="http://schemas.microsoft.com/office/drawing/2014/main" val="20001"/>
                    </a:ext>
                  </a:extLst>
                </a:gridCol>
                <a:gridCol w="2247840">
                  <a:extLst>
                    <a:ext uri="{9D8B030D-6E8A-4147-A177-3AD203B41FA5}">
                      <a16:colId xmlns:a16="http://schemas.microsoft.com/office/drawing/2014/main" val="20002"/>
                    </a:ext>
                  </a:extLst>
                </a:gridCol>
                <a:gridCol w="2247840">
                  <a:extLst>
                    <a:ext uri="{9D8B030D-6E8A-4147-A177-3AD203B41FA5}">
                      <a16:colId xmlns:a16="http://schemas.microsoft.com/office/drawing/2014/main" val="20003"/>
                    </a:ext>
                  </a:extLst>
                </a:gridCol>
                <a:gridCol w="2247840">
                  <a:extLst>
                    <a:ext uri="{9D8B030D-6E8A-4147-A177-3AD203B41FA5}">
                      <a16:colId xmlns:a16="http://schemas.microsoft.com/office/drawing/2014/main" val="20004"/>
                    </a:ext>
                  </a:extLst>
                </a:gridCol>
              </a:tblGrid>
              <a:tr h="533160">
                <a:tc>
                  <a:txBody>
                    <a:bodyPr/>
                    <a:lstStyle/>
                    <a:p>
                      <a:pPr defTabSz="914400">
                        <a:lnSpc>
                          <a:spcPct val="100000"/>
                        </a:lnSpc>
                        <a:tabLst>
                          <a:tab pos="0" algn="l"/>
                        </a:tabLst>
                      </a:pPr>
                      <a:r>
                        <a:rPr lang="en-NL" sz="2900" b="1" strike="noStrike" spc="-1">
                          <a:solidFill>
                            <a:schemeClr val="dk1"/>
                          </a:solidFill>
                          <a:latin typeface="Calibri"/>
                        </a:rPr>
                        <a:t>Sensor_id</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2900" b="1" strike="noStrike" spc="-1">
                          <a:solidFill>
                            <a:schemeClr val="dk1"/>
                          </a:solidFill>
                          <a:latin typeface="Calibri"/>
                        </a:rPr>
                        <a:t>Temp day 1</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900" b="1" strike="noStrike" spc="-1">
                          <a:solidFill>
                            <a:schemeClr val="dk1"/>
                          </a:solidFill>
                          <a:latin typeface="Calibri"/>
                        </a:rPr>
                        <a:t>Sun day 1</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900" b="1" strike="noStrike" spc="-1">
                          <a:solidFill>
                            <a:schemeClr val="dk1"/>
                          </a:solidFill>
                          <a:latin typeface="Calibri"/>
                        </a:rPr>
                        <a:t>Temp day 2</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900" b="1" strike="noStrike" spc="-1">
                          <a:solidFill>
                            <a:schemeClr val="dk1"/>
                          </a:solidFill>
                          <a:latin typeface="Calibri"/>
                        </a:rPr>
                        <a:t>Sun day 2</a:t>
                      </a:r>
                      <a:endParaRPr lang="nl-NL" sz="29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extLst>
                  <a:ext uri="{0D108BD9-81ED-4DB2-BD59-A6C34878D82A}">
                    <a16:rowId xmlns:a16="http://schemas.microsoft.com/office/drawing/2014/main" val="10000"/>
                  </a:ext>
                </a:extLst>
              </a:tr>
              <a:tr h="569520">
                <a:tc>
                  <a:txBody>
                    <a:bodyPr/>
                    <a:lstStyle/>
                    <a:p>
                      <a:pPr defTabSz="914400">
                        <a:lnSpc>
                          <a:spcPct val="100000"/>
                        </a:lnSpc>
                        <a:tabLst>
                          <a:tab pos="0" algn="l"/>
                        </a:tabLst>
                      </a:pPr>
                      <a:r>
                        <a:rPr lang="en-NL" sz="2900" b="0" strike="noStrike" spc="-1">
                          <a:solidFill>
                            <a:schemeClr val="dk1"/>
                          </a:solidFill>
                          <a:latin typeface="Calibri"/>
                        </a:rPr>
                        <a:t>NY_01</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26</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189</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594</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1"/>
                  </a:ext>
                </a:extLst>
              </a:tr>
              <a:tr h="569520">
                <a:tc>
                  <a:txBody>
                    <a:bodyPr/>
                    <a:lstStyle/>
                    <a:p>
                      <a:pPr defTabSz="914400">
                        <a:lnSpc>
                          <a:spcPct val="100000"/>
                        </a:lnSpc>
                        <a:tabLst>
                          <a:tab pos="0" algn="l"/>
                        </a:tabLst>
                      </a:pPr>
                      <a:r>
                        <a:rPr lang="en-NL" sz="2900" b="0" strike="noStrike" spc="-1">
                          <a:solidFill>
                            <a:schemeClr val="dk1"/>
                          </a:solidFill>
                          <a:latin typeface="Calibri"/>
                        </a:rPr>
                        <a:t>Amst_01</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12</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2,8</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16</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900" b="0" strike="noStrike" spc="-1">
                          <a:solidFill>
                            <a:schemeClr val="dk1"/>
                          </a:solidFill>
                          <a:latin typeface="Calibri"/>
                        </a:rPr>
                        <a:t>0,7</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676080">
                <a:tc>
                  <a:txBody>
                    <a:bodyPr/>
                    <a:lstStyle/>
                    <a:p>
                      <a:pPr defTabSz="914400">
                        <a:lnSpc>
                          <a:spcPct val="100000"/>
                        </a:lnSpc>
                        <a:tabLst>
                          <a:tab pos="0" algn="l"/>
                        </a:tabLst>
                      </a:pPr>
                      <a:r>
                        <a:rPr lang="en-NL" sz="2900" b="0" strike="noStrike" spc="-1">
                          <a:solidFill>
                            <a:schemeClr val="dk1"/>
                          </a:solidFill>
                          <a:latin typeface="Calibri"/>
                        </a:rPr>
                        <a:t>NY_02</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30</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254</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15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900" b="0" strike="noStrike" spc="-1">
                          <a:solidFill>
                            <a:schemeClr val="dk1"/>
                          </a:solidFill>
                          <a:latin typeface="Calibri"/>
                        </a:rPr>
                        <a:t>5</a:t>
                      </a:r>
                      <a:endParaRPr lang="nl-NL" sz="2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3"/>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5"/>
                  </a:ext>
                </a:extLst>
              </a:tr>
              <a:tr h="228240">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900" b="0" strike="noStrike" spc="-1">
                          <a:solidFill>
                            <a:schemeClr val="dk1"/>
                          </a:solidFill>
                          <a:latin typeface="Calibri"/>
                        </a:rPr>
                        <a:t> </a:t>
                      </a:r>
                      <a:endParaRPr lang="nl-NL" sz="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6"/>
                  </a:ext>
                </a:extLst>
              </a:tr>
            </a:tbl>
          </a:graphicData>
        </a:graphic>
      </p:graphicFrame>
      <p:sp>
        <p:nvSpPr>
          <p:cNvPr id="671" name="Google Shape;701;g2cdd329f837_1_26"/>
          <p:cNvSpPr/>
          <p:nvPr/>
        </p:nvSpPr>
        <p:spPr>
          <a:xfrm>
            <a:off x="5179680" y="870120"/>
            <a:ext cx="5996520" cy="447840"/>
          </a:xfrm>
          <a:prstGeom prst="rect">
            <a:avLst/>
          </a:prstGeom>
          <a:noFill/>
          <a:ln w="9525">
            <a:solidFill>
              <a:srgbClr val="4472C4"/>
            </a:solidFill>
            <a:round/>
          </a:ln>
        </p:spPr>
        <p:style>
          <a:lnRef idx="0">
            <a:scrgbClr r="0" g="0" b="0"/>
          </a:lnRef>
          <a:fillRef idx="0">
            <a:scrgbClr r="0" g="0" b="0"/>
          </a:fillRef>
          <a:effectRef idx="0">
            <a:scrgbClr r="0" g="0" b="0"/>
          </a:effectRef>
          <a:fontRef idx="minor"/>
        </p:style>
        <p:txBody>
          <a:bodyPr lIns="45720" tIns="45000" rIns="45720" bIns="45000" anchor="t">
            <a:spAutoFit/>
          </a:bodyPr>
          <a:lstStyle/>
          <a:p>
            <a:pPr defTabSz="914400">
              <a:lnSpc>
                <a:spcPct val="100000"/>
              </a:lnSpc>
            </a:pPr>
            <a:r>
              <a:rPr lang="nl-NL" sz="2350" b="1" strike="noStrike" spc="-1">
                <a:solidFill>
                  <a:schemeClr val="accent1"/>
                </a:solidFill>
                <a:latin typeface="Calibri"/>
              </a:rPr>
              <a:t>Meerdere observaties in één rij</a:t>
            </a:r>
            <a:endParaRPr lang="nl-NL" sz="2350" b="0" strike="noStrike" spc="-1">
              <a:solidFill>
                <a:srgbClr val="000000"/>
              </a:solidFill>
              <a:latin typeface="Calibri"/>
            </a:endParaRPr>
          </a:p>
        </p:txBody>
      </p:sp>
      <p:cxnSp>
        <p:nvCxnSpPr>
          <p:cNvPr id="672" name="Google Shape;702;g2cdd329f837_1_26"/>
          <p:cNvCxnSpPr/>
          <p:nvPr/>
        </p:nvCxnSpPr>
        <p:spPr>
          <a:xfrm>
            <a:off x="7512840" y="1336320"/>
            <a:ext cx="593280" cy="1060920"/>
          </a:xfrm>
          <a:prstGeom prst="straightConnector1">
            <a:avLst/>
          </a:prstGeom>
          <a:ln w="57150">
            <a:solidFill>
              <a:srgbClr val="4472C4"/>
            </a:solidFill>
            <a:miter/>
            <a:tailEnd type="triangle" w="lg" len="lg"/>
          </a:ln>
        </p:spPr>
      </p:cxnSp>
      <p:sp>
        <p:nvSpPr>
          <p:cNvPr id="673" name="Google Shape;703;g2cdd329f837_1_26"/>
          <p:cNvSpPr/>
          <p:nvPr/>
        </p:nvSpPr>
        <p:spPr>
          <a:xfrm>
            <a:off x="2834280" y="3622680"/>
            <a:ext cx="9070560" cy="515160"/>
          </a:xfrm>
          <a:prstGeom prst="roundRect">
            <a:avLst>
              <a:gd name="adj" fmla="val 16667"/>
            </a:avLst>
          </a:prstGeom>
          <a:solidFill>
            <a:schemeClr val="accent1">
              <a:alpha val="29000"/>
            </a:schemeClr>
          </a:solidFill>
          <a:ln w="57150">
            <a:solidFill>
              <a:srgbClr val="00A3E3"/>
            </a:solidFill>
            <a:miter/>
          </a:ln>
        </p:spPr>
        <p:style>
          <a:lnRef idx="0">
            <a:scrgbClr r="0" g="0" b="0"/>
          </a:lnRef>
          <a:fillRef idx="0">
            <a:scrgbClr r="0" g="0" b="0"/>
          </a:fillRef>
          <a:effectRef idx="0">
            <a:scrgbClr r="0" g="0" b="0"/>
          </a:effectRef>
          <a:fontRef idx="minor"/>
        </p:style>
        <p:txBody>
          <a:bodyPr lIns="35640" tIns="35640" rIns="35640" bIns="35640" anchor="ctr">
            <a:noAutofit/>
          </a:bodyPr>
          <a:lstStyle/>
          <a:p>
            <a:pPr algn="ctr" defTabSz="914400">
              <a:lnSpc>
                <a:spcPct val="100000"/>
              </a:lnSpc>
            </a:pPr>
            <a:endParaRPr lang="en-US" sz="1500" b="0" strike="noStrike" spc="-1">
              <a:solidFill>
                <a:srgbClr val="FFFFFF"/>
              </a:solidFill>
              <a:latin typeface="Arial"/>
              <a:ea typeface="Arial"/>
            </a:endParaRPr>
          </a:p>
        </p:txBody>
      </p:sp>
      <p:cxnSp>
        <p:nvCxnSpPr>
          <p:cNvPr id="674" name="Google Shape;702;g2cdd329f837_1_26"/>
          <p:cNvCxnSpPr/>
          <p:nvPr/>
        </p:nvCxnSpPr>
        <p:spPr>
          <a:xfrm flipH="1">
            <a:off x="4287600" y="1413360"/>
            <a:ext cx="1808640" cy="983880"/>
          </a:xfrm>
          <a:prstGeom prst="straightConnector1">
            <a:avLst/>
          </a:prstGeom>
          <a:ln w="57150">
            <a:solidFill>
              <a:srgbClr val="4472C4"/>
            </a:solidFill>
            <a:miter/>
            <a:tailEnd type="triangle" w="lg" len="lg"/>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p:cNvSpPr>
          <p:nvPr>
            <p:ph type="title"/>
          </p:nvPr>
        </p:nvSpPr>
        <p:spPr>
          <a:xfrm>
            <a:off x="479880" y="175680"/>
            <a:ext cx="11248920" cy="348480"/>
          </a:xfrm>
          <a:prstGeom prst="rect">
            <a:avLst/>
          </a:prstGeom>
          <a:noFill/>
          <a:ln w="0">
            <a:noFill/>
          </a:ln>
        </p:spPr>
        <p:txBody>
          <a:bodyPr lIns="45720" tIns="22680" rIns="45720" bIns="22680" anchor="t">
            <a:normAutofit fontScale="92500" lnSpcReduction="10000"/>
          </a:bodyPr>
          <a:lstStyle/>
          <a:p>
            <a:pPr indent="0">
              <a:buNone/>
            </a:pPr>
            <a:endParaRPr lang="nl-NL" sz="2500" b="1" strike="noStrike" spc="-1">
              <a:solidFill>
                <a:schemeClr val="accent1"/>
              </a:solidFill>
              <a:latin typeface="Arial"/>
            </a:endParaRPr>
          </a:p>
        </p:txBody>
      </p:sp>
      <p:graphicFrame>
        <p:nvGraphicFramePr>
          <p:cNvPr id="676" name="Google Shape;709;g2cdd329f837_1_1"/>
          <p:cNvGraphicFramePr/>
          <p:nvPr/>
        </p:nvGraphicFramePr>
        <p:xfrm>
          <a:off x="274320" y="1621080"/>
          <a:ext cx="11512440" cy="5236560"/>
        </p:xfrm>
        <a:graphic>
          <a:graphicData uri="http://schemas.openxmlformats.org/drawingml/2006/table">
            <a:tbl>
              <a:tblPr/>
              <a:tblGrid>
                <a:gridCol w="2878200">
                  <a:extLst>
                    <a:ext uri="{9D8B030D-6E8A-4147-A177-3AD203B41FA5}">
                      <a16:colId xmlns:a16="http://schemas.microsoft.com/office/drawing/2014/main" val="20000"/>
                    </a:ext>
                  </a:extLst>
                </a:gridCol>
                <a:gridCol w="2878200">
                  <a:extLst>
                    <a:ext uri="{9D8B030D-6E8A-4147-A177-3AD203B41FA5}">
                      <a16:colId xmlns:a16="http://schemas.microsoft.com/office/drawing/2014/main" val="20001"/>
                    </a:ext>
                  </a:extLst>
                </a:gridCol>
                <a:gridCol w="2878200">
                  <a:extLst>
                    <a:ext uri="{9D8B030D-6E8A-4147-A177-3AD203B41FA5}">
                      <a16:colId xmlns:a16="http://schemas.microsoft.com/office/drawing/2014/main" val="20002"/>
                    </a:ext>
                  </a:extLst>
                </a:gridCol>
                <a:gridCol w="2878200">
                  <a:extLst>
                    <a:ext uri="{9D8B030D-6E8A-4147-A177-3AD203B41FA5}">
                      <a16:colId xmlns:a16="http://schemas.microsoft.com/office/drawing/2014/main" val="20003"/>
                    </a:ext>
                  </a:extLst>
                </a:gridCol>
              </a:tblGrid>
              <a:tr h="380880">
                <a:tc>
                  <a:txBody>
                    <a:bodyPr/>
                    <a:lstStyle/>
                    <a:p>
                      <a:pPr defTabSz="914400">
                        <a:lnSpc>
                          <a:spcPct val="100000"/>
                        </a:lnSpc>
                        <a:tabLst>
                          <a:tab pos="0" algn="l"/>
                        </a:tabLst>
                      </a:pPr>
                      <a:r>
                        <a:rPr lang="en-NL" sz="1900" b="1" strike="noStrike" spc="-1">
                          <a:solidFill>
                            <a:schemeClr val="dk1"/>
                          </a:solidFill>
                          <a:latin typeface="Calibri"/>
                        </a:rPr>
                        <a:t>Sensor_id</a:t>
                      </a:r>
                      <a:endParaRPr lang="nl-NL" sz="1900" b="0" strike="noStrike" spc="-1">
                        <a:solidFill>
                          <a:srgbClr val="FFFFFF"/>
                        </a:solidFill>
                        <a:latin typeface="Calibri"/>
                      </a:endParaRPr>
                    </a:p>
                  </a:txBody>
                  <a:tcPr marL="45360" marR="45360">
                    <a:lnL w="9360">
                      <a:solidFill>
                        <a:srgbClr val="4472C4"/>
                      </a:solidFill>
                      <a:prstDash val="solid"/>
                    </a:lnL>
                    <a:lnR w="9360">
                      <a:solidFill>
                        <a:srgbClr val="4472C4"/>
                      </a:solidFill>
                      <a:prstDash val="solid"/>
                    </a:lnR>
                    <a:lnT w="9360">
                      <a:solidFill>
                        <a:srgbClr val="4472C4"/>
                      </a:solidFill>
                      <a:prstDash val="solid"/>
                    </a:lnT>
                    <a:lnB w="9360">
                      <a:solidFill>
                        <a:srgbClr val="4472C4"/>
                      </a:solidFill>
                      <a:prstDash val="solid"/>
                    </a:lnB>
                    <a:solidFill>
                      <a:schemeClr val="accent1"/>
                    </a:solidFill>
                  </a:tcPr>
                </a:tc>
                <a:tc>
                  <a:txBody>
                    <a:bodyPr/>
                    <a:lstStyle/>
                    <a:p>
                      <a:pPr defTabSz="914400">
                        <a:lnSpc>
                          <a:spcPct val="100000"/>
                        </a:lnSpc>
                        <a:tabLst>
                          <a:tab pos="0" algn="l"/>
                        </a:tabLst>
                      </a:pPr>
                      <a:r>
                        <a:rPr lang="en-NL" sz="1900" b="1" strike="noStrike" spc="-1">
                          <a:solidFill>
                            <a:schemeClr val="dk1"/>
                          </a:solidFill>
                          <a:latin typeface="Calibri"/>
                        </a:rPr>
                        <a:t>Element</a:t>
                      </a:r>
                      <a:endParaRPr lang="nl-NL" sz="1900" b="0" strike="noStrike" spc="-1">
                        <a:solidFill>
                          <a:srgbClr val="FFFFFF"/>
                        </a:solidFill>
                        <a:latin typeface="Calibri"/>
                      </a:endParaRPr>
                    </a:p>
                  </a:txBody>
                  <a:tcPr marL="45360" marR="45360">
                    <a:lnL w="9360">
                      <a:solidFill>
                        <a:srgbClr val="4472C4"/>
                      </a:solidFill>
                      <a:prstDash val="solid"/>
                    </a:lnL>
                    <a:lnR w="9360">
                      <a:solidFill>
                        <a:srgbClr val="4472C4"/>
                      </a:solidFill>
                      <a:prstDash val="solid"/>
                    </a:lnR>
                    <a:lnT w="9360">
                      <a:solidFill>
                        <a:srgbClr val="4472C4"/>
                      </a:solidFill>
                      <a:prstDash val="solid"/>
                    </a:lnT>
                    <a:lnB w="9360">
                      <a:solidFill>
                        <a:srgbClr val="4472C4"/>
                      </a:solidFill>
                      <a:prstDash val="solid"/>
                    </a:lnB>
                    <a:solidFill>
                      <a:schemeClr val="accent1"/>
                    </a:solidFill>
                  </a:tcPr>
                </a:tc>
                <a:tc>
                  <a:txBody>
                    <a:bodyPr/>
                    <a:lstStyle/>
                    <a:p>
                      <a:pPr defTabSz="914400">
                        <a:lnSpc>
                          <a:spcPct val="100000"/>
                        </a:lnSpc>
                        <a:tabLst>
                          <a:tab pos="0" algn="l"/>
                        </a:tabLst>
                      </a:pPr>
                      <a:r>
                        <a:rPr lang="en-NL" sz="1900" b="1" strike="noStrike" spc="-1">
                          <a:solidFill>
                            <a:schemeClr val="dk1"/>
                          </a:solidFill>
                          <a:latin typeface="Calibri"/>
                        </a:rPr>
                        <a:t>Day</a:t>
                      </a:r>
                      <a:endParaRPr lang="nl-NL" sz="1900" b="0" strike="noStrike" spc="-1">
                        <a:solidFill>
                          <a:srgbClr val="FFFFFF"/>
                        </a:solidFill>
                        <a:latin typeface="Calibri"/>
                      </a:endParaRPr>
                    </a:p>
                  </a:txBody>
                  <a:tcPr marL="45360" marR="45360">
                    <a:lnL w="9360">
                      <a:solidFill>
                        <a:srgbClr val="4472C4"/>
                      </a:solidFill>
                      <a:prstDash val="solid"/>
                    </a:lnL>
                    <a:lnR w="9360">
                      <a:solidFill>
                        <a:srgbClr val="4472C4"/>
                      </a:solidFill>
                      <a:prstDash val="solid"/>
                    </a:lnR>
                    <a:lnT w="9360">
                      <a:solidFill>
                        <a:srgbClr val="4472C4"/>
                      </a:solidFill>
                      <a:prstDash val="solid"/>
                    </a:lnT>
                    <a:lnB w="9360">
                      <a:solidFill>
                        <a:srgbClr val="4472C4"/>
                      </a:solidFill>
                      <a:prstDash val="solid"/>
                    </a:lnB>
                    <a:solidFill>
                      <a:schemeClr val="accent1"/>
                    </a:solidFill>
                  </a:tcPr>
                </a:tc>
                <a:tc>
                  <a:txBody>
                    <a:bodyPr/>
                    <a:lstStyle/>
                    <a:p>
                      <a:pPr defTabSz="914400">
                        <a:lnSpc>
                          <a:spcPct val="100000"/>
                        </a:lnSpc>
                        <a:tabLst>
                          <a:tab pos="0" algn="l"/>
                        </a:tabLst>
                      </a:pPr>
                      <a:r>
                        <a:rPr lang="en-NL" sz="1900" b="1" strike="noStrike" spc="-1">
                          <a:solidFill>
                            <a:schemeClr val="dk1"/>
                          </a:solidFill>
                          <a:latin typeface="Calibri"/>
                        </a:rPr>
                        <a:t>Measurements</a:t>
                      </a:r>
                      <a:endParaRPr lang="nl-NL" sz="1900" b="0" strike="noStrike" spc="-1">
                        <a:solidFill>
                          <a:srgbClr val="FFFFFF"/>
                        </a:solidFill>
                        <a:latin typeface="Calibri"/>
                      </a:endParaRPr>
                    </a:p>
                  </a:txBody>
                  <a:tcPr marL="45360" marR="45360">
                    <a:lnL w="9360">
                      <a:solidFill>
                        <a:srgbClr val="4472C4"/>
                      </a:solidFill>
                      <a:prstDash val="solid"/>
                    </a:lnL>
                    <a:lnR w="9360">
                      <a:solidFill>
                        <a:srgbClr val="4472C4"/>
                      </a:solidFill>
                      <a:prstDash val="solid"/>
                    </a:lnR>
                    <a:lnT w="9360">
                      <a:solidFill>
                        <a:srgbClr val="4472C4"/>
                      </a:solidFill>
                      <a:prstDash val="solid"/>
                    </a:lnT>
                    <a:lnB w="9360">
                      <a:solidFill>
                        <a:srgbClr val="4472C4"/>
                      </a:solidFill>
                      <a:prstDash val="solid"/>
                    </a:lnB>
                    <a:solidFill>
                      <a:schemeClr val="accent1"/>
                    </a:solidFill>
                  </a:tcPr>
                </a:tc>
                <a:extLst>
                  <a:ext uri="{0D108BD9-81ED-4DB2-BD59-A6C34878D82A}">
                    <a16:rowId xmlns:a16="http://schemas.microsoft.com/office/drawing/2014/main" val="10000"/>
                  </a:ext>
                </a:extLst>
              </a:tr>
              <a:tr h="404640">
                <a:tc>
                  <a:txBody>
                    <a:bodyPr/>
                    <a:lstStyle/>
                    <a:p>
                      <a:pPr defTabSz="914400">
                        <a:lnSpc>
                          <a:spcPct val="100000"/>
                        </a:lnSpc>
                        <a:tabLst>
                          <a:tab pos="0" algn="l"/>
                        </a:tabLst>
                      </a:pPr>
                      <a:r>
                        <a:rPr lang="en-NL" sz="1900" b="0" strike="noStrike" spc="-1">
                          <a:solidFill>
                            <a:schemeClr val="dk1"/>
                          </a:solidFill>
                          <a:latin typeface="Calibri"/>
                        </a:rPr>
                        <a:t>Amst_01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9360">
                      <a:solidFill>
                        <a:srgbClr val="4472C4"/>
                      </a:solidFill>
                      <a:prstDash val="solid"/>
                    </a:lnT>
                    <a:lnB w="9360">
                      <a:solidFill>
                        <a:srgbClr val="4472C4"/>
                      </a:solidFill>
                      <a:prstDash val="solid"/>
                    </a:lnB>
                    <a:solidFill>
                      <a:schemeClr val="lt2"/>
                    </a:solidFill>
                  </a:tcPr>
                </a:tc>
                <a:tc>
                  <a:txBody>
                    <a:bodyPr/>
                    <a:lstStyle/>
                    <a:p>
                      <a:pPr defTabSz="914400">
                        <a:lnSpc>
                          <a:spcPct val="100000"/>
                        </a:lnSpc>
                        <a:tabLst>
                          <a:tab pos="0" algn="l"/>
                        </a:tabLst>
                      </a:pPr>
                      <a:r>
                        <a:rPr lang="en-NL" sz="1900" b="0" strike="noStrike" spc="-1">
                          <a:solidFill>
                            <a:schemeClr val="dk1"/>
                          </a:solidFill>
                          <a:latin typeface="Calibri"/>
                        </a:rPr>
                        <a:t>Temp</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9360">
                      <a:solidFill>
                        <a:srgbClr val="4472C4"/>
                      </a:solidFill>
                      <a:prstDash val="solid"/>
                    </a:lnT>
                    <a:lnB w="9360">
                      <a:solidFill>
                        <a:srgbClr val="4472C4"/>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9360">
                      <a:solidFill>
                        <a:srgbClr val="4472C4"/>
                      </a:solidFill>
                      <a:prstDash val="solid"/>
                    </a:lnT>
                    <a:lnB w="9360">
                      <a:solidFill>
                        <a:srgbClr val="4472C4"/>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12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9360">
                      <a:solidFill>
                        <a:srgbClr val="4472C4"/>
                      </a:solidFill>
                      <a:prstDash val="solid"/>
                    </a:lnT>
                    <a:lnB w="9360">
                      <a:solidFill>
                        <a:srgbClr val="4472C4"/>
                      </a:solidFill>
                      <a:prstDash val="solid"/>
                    </a:lnB>
                    <a:solidFill>
                      <a:schemeClr val="lt2"/>
                    </a:solidFill>
                  </a:tcPr>
                </a:tc>
                <a:extLst>
                  <a:ext uri="{0D108BD9-81ED-4DB2-BD59-A6C34878D82A}">
                    <a16:rowId xmlns:a16="http://schemas.microsoft.com/office/drawing/2014/main" val="10001"/>
                  </a:ext>
                </a:extLst>
              </a:tr>
              <a:tr h="404640">
                <a:tc>
                  <a:txBody>
                    <a:bodyPr/>
                    <a:lstStyle/>
                    <a:p>
                      <a:pPr defTabSz="914400">
                        <a:lnSpc>
                          <a:spcPct val="100000"/>
                        </a:lnSpc>
                        <a:tabLst>
                          <a:tab pos="0" algn="l"/>
                        </a:tabLst>
                      </a:pPr>
                      <a:r>
                        <a:rPr lang="en-NL" sz="1900" b="0" strike="noStrike" spc="-1">
                          <a:solidFill>
                            <a:schemeClr val="dk1"/>
                          </a:solidFill>
                          <a:latin typeface="Calibri"/>
                        </a:rPr>
                        <a:t>Amst_01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9360">
                      <a:solidFill>
                        <a:srgbClr val="4472C4"/>
                      </a:solidFill>
                      <a:prstDash val="solid"/>
                    </a:lnT>
                    <a:lnB w="12240">
                      <a:solidFill>
                        <a:srgbClr val="000000"/>
                      </a:solidFill>
                      <a:prstDash val="solid"/>
                    </a:lnB>
                    <a:noFill/>
                  </a:tcPr>
                </a:tc>
                <a:tc>
                  <a:txBody>
                    <a:bodyPr/>
                    <a:lstStyle/>
                    <a:p>
                      <a:pPr defTabSz="914400">
                        <a:lnSpc>
                          <a:spcPct val="100000"/>
                        </a:lnSpc>
                        <a:tabLst>
                          <a:tab pos="0" algn="l"/>
                        </a:tabLst>
                      </a:pPr>
                      <a:r>
                        <a:rPr lang="en-NL" sz="1900" b="0" strike="noStrike" spc="-1">
                          <a:solidFill>
                            <a:schemeClr val="dk1"/>
                          </a:solidFill>
                          <a:latin typeface="Calibri"/>
                        </a:rPr>
                        <a:t>Sun</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9360">
                      <a:solidFill>
                        <a:srgbClr val="4472C4"/>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9360">
                      <a:solidFill>
                        <a:srgbClr val="4472C4"/>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168</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9360">
                      <a:solidFill>
                        <a:srgbClr val="4472C4"/>
                      </a:solidFill>
                      <a:prstDash val="solid"/>
                    </a:lnT>
                    <a:lnB w="12240">
                      <a:solidFill>
                        <a:srgbClr val="000000"/>
                      </a:solidFill>
                      <a:prstDash val="solid"/>
                    </a:lnB>
                    <a:noFill/>
                  </a:tcPr>
                </a:tc>
                <a:extLst>
                  <a:ext uri="{0D108BD9-81ED-4DB2-BD59-A6C34878D82A}">
                    <a16:rowId xmlns:a16="http://schemas.microsoft.com/office/drawing/2014/main" val="10002"/>
                  </a:ext>
                </a:extLst>
              </a:tr>
              <a:tr h="404640">
                <a:tc>
                  <a:txBody>
                    <a:bodyPr/>
                    <a:lstStyle/>
                    <a:p>
                      <a:pPr defTabSz="914400">
                        <a:lnSpc>
                          <a:spcPct val="100000"/>
                        </a:lnSpc>
                        <a:tabLst>
                          <a:tab pos="0" algn="l"/>
                        </a:tabLst>
                      </a:pPr>
                      <a:r>
                        <a:rPr lang="en-NL" sz="1900" b="0" strike="noStrike" spc="-1">
                          <a:solidFill>
                            <a:schemeClr val="dk1"/>
                          </a:solidFill>
                          <a:latin typeface="Calibri"/>
                        </a:rPr>
                        <a:t>Amst_01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defTabSz="914400">
                        <a:lnSpc>
                          <a:spcPct val="100000"/>
                        </a:lnSpc>
                        <a:tabLst>
                          <a:tab pos="0" algn="l"/>
                        </a:tabLst>
                      </a:pPr>
                      <a:r>
                        <a:rPr lang="en-NL" sz="1900" b="0" strike="noStrike" spc="-1">
                          <a:solidFill>
                            <a:schemeClr val="dk1"/>
                          </a:solidFill>
                          <a:latin typeface="Calibri"/>
                        </a:rPr>
                        <a:t>Temp</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16</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3"/>
                  </a:ext>
                </a:extLst>
              </a:tr>
              <a:tr h="404640">
                <a:tc>
                  <a:txBody>
                    <a:bodyPr/>
                    <a:lstStyle/>
                    <a:p>
                      <a:pPr defTabSz="914400">
                        <a:lnSpc>
                          <a:spcPct val="100000"/>
                        </a:lnSpc>
                        <a:tabLst>
                          <a:tab pos="0" algn="l"/>
                        </a:tabLst>
                      </a:pPr>
                      <a:r>
                        <a:rPr lang="en-NL" sz="1900" b="0" strike="noStrike" spc="-1">
                          <a:solidFill>
                            <a:schemeClr val="dk1"/>
                          </a:solidFill>
                          <a:latin typeface="Calibri"/>
                        </a:rPr>
                        <a:t>Amst_01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1900" b="0" strike="noStrike" spc="-1">
                          <a:solidFill>
                            <a:schemeClr val="dk1"/>
                          </a:solidFill>
                          <a:latin typeface="Calibri"/>
                        </a:rPr>
                        <a:t>Sun</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42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r h="404640">
                <a:tc>
                  <a:txBody>
                    <a:bodyPr/>
                    <a:lstStyle/>
                    <a:p>
                      <a:pPr defTabSz="914400">
                        <a:lnSpc>
                          <a:spcPct val="100000"/>
                        </a:lnSpc>
                        <a:tabLst>
                          <a:tab pos="0" algn="l"/>
                        </a:tabLst>
                      </a:pPr>
                      <a:r>
                        <a:rPr lang="en-NL" sz="1900" b="0" strike="noStrike" spc="-1">
                          <a:solidFill>
                            <a:schemeClr val="dk1"/>
                          </a:solidFill>
                          <a:latin typeface="Calibri"/>
                        </a:rPr>
                        <a:t>NY_01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defTabSz="914400">
                        <a:lnSpc>
                          <a:spcPct val="100000"/>
                        </a:lnSpc>
                        <a:tabLst>
                          <a:tab pos="0" algn="l"/>
                        </a:tabLst>
                      </a:pPr>
                      <a:r>
                        <a:rPr lang="en-NL" sz="1900" b="0" strike="noStrike" spc="-1">
                          <a:solidFill>
                            <a:schemeClr val="dk1"/>
                          </a:solidFill>
                          <a:latin typeface="Calibri"/>
                        </a:rPr>
                        <a:t>Temp</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-3</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5"/>
                  </a:ext>
                </a:extLst>
              </a:tr>
              <a:tr h="404640">
                <a:tc>
                  <a:txBody>
                    <a:bodyPr/>
                    <a:lstStyle/>
                    <a:p>
                      <a:pPr defTabSz="914400">
                        <a:lnSpc>
                          <a:spcPct val="100000"/>
                        </a:lnSpc>
                        <a:tabLst>
                          <a:tab pos="0" algn="l"/>
                        </a:tabLst>
                      </a:pPr>
                      <a:r>
                        <a:rPr lang="en-NL" sz="1900" b="0" strike="noStrike" spc="-1">
                          <a:solidFill>
                            <a:schemeClr val="dk1"/>
                          </a:solidFill>
                          <a:latin typeface="Calibri"/>
                        </a:rPr>
                        <a:t>NY_01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1900" b="0" strike="noStrike" spc="-1">
                          <a:solidFill>
                            <a:schemeClr val="dk1"/>
                          </a:solidFill>
                          <a:latin typeface="Calibri"/>
                        </a:rPr>
                        <a:t>Sun</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189</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6"/>
                  </a:ext>
                </a:extLst>
              </a:tr>
              <a:tr h="404640">
                <a:tc>
                  <a:txBody>
                    <a:bodyPr/>
                    <a:lstStyle/>
                    <a:p>
                      <a:pPr defTabSz="914400">
                        <a:lnSpc>
                          <a:spcPct val="100000"/>
                        </a:lnSpc>
                        <a:tabLst>
                          <a:tab pos="0" algn="l"/>
                        </a:tabLst>
                      </a:pPr>
                      <a:r>
                        <a:rPr lang="en-NL" sz="1900" b="0" strike="noStrike" spc="-1">
                          <a:solidFill>
                            <a:schemeClr val="dk1"/>
                          </a:solidFill>
                          <a:latin typeface="Calibri"/>
                        </a:rPr>
                        <a:t>NY_01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defTabSz="914400">
                        <a:lnSpc>
                          <a:spcPct val="100000"/>
                        </a:lnSpc>
                        <a:tabLst>
                          <a:tab pos="0" algn="l"/>
                        </a:tabLst>
                      </a:pPr>
                      <a:r>
                        <a:rPr lang="en-NL" sz="1900" b="0" strike="noStrike" spc="-1">
                          <a:solidFill>
                            <a:schemeClr val="dk1"/>
                          </a:solidFill>
                          <a:latin typeface="Calibri"/>
                        </a:rPr>
                        <a:t>Temp</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-4</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7"/>
                  </a:ext>
                </a:extLst>
              </a:tr>
              <a:tr h="404640">
                <a:tc>
                  <a:txBody>
                    <a:bodyPr/>
                    <a:lstStyle/>
                    <a:p>
                      <a:pPr defTabSz="914400">
                        <a:lnSpc>
                          <a:spcPct val="100000"/>
                        </a:lnSpc>
                        <a:tabLst>
                          <a:tab pos="0" algn="l"/>
                        </a:tabLst>
                      </a:pPr>
                      <a:r>
                        <a:rPr lang="en-NL" sz="1900" b="0" strike="noStrike" spc="-1">
                          <a:solidFill>
                            <a:schemeClr val="dk1"/>
                          </a:solidFill>
                          <a:latin typeface="Calibri"/>
                        </a:rPr>
                        <a:t>NY_01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1900" b="0" strike="noStrike" spc="-1">
                          <a:solidFill>
                            <a:schemeClr val="dk1"/>
                          </a:solidFill>
                          <a:latin typeface="Calibri"/>
                        </a:rPr>
                        <a:t>Sun</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594</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8"/>
                  </a:ext>
                </a:extLst>
              </a:tr>
              <a:tr h="404640">
                <a:tc>
                  <a:txBody>
                    <a:bodyPr/>
                    <a:lstStyle/>
                    <a:p>
                      <a:pPr defTabSz="914400">
                        <a:lnSpc>
                          <a:spcPct val="100000"/>
                        </a:lnSpc>
                        <a:tabLst>
                          <a:tab pos="0" algn="l"/>
                        </a:tabLst>
                      </a:pPr>
                      <a:r>
                        <a:rPr lang="en-NL" sz="1900" b="0" strike="noStrike" spc="-1">
                          <a:solidFill>
                            <a:schemeClr val="dk1"/>
                          </a:solidFill>
                          <a:latin typeface="Calibri"/>
                        </a:rPr>
                        <a:t>NY_02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defTabSz="914400">
                        <a:lnSpc>
                          <a:spcPct val="100000"/>
                        </a:lnSpc>
                        <a:tabLst>
                          <a:tab pos="0" algn="l"/>
                        </a:tabLst>
                      </a:pPr>
                      <a:r>
                        <a:rPr lang="en-NL" sz="1900" b="0" strike="noStrike" spc="-1">
                          <a:solidFill>
                            <a:schemeClr val="dk1"/>
                          </a:solidFill>
                          <a:latin typeface="Calibri"/>
                        </a:rPr>
                        <a:t>Temp</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9"/>
                  </a:ext>
                </a:extLst>
              </a:tr>
              <a:tr h="404640">
                <a:tc>
                  <a:txBody>
                    <a:bodyPr/>
                    <a:lstStyle/>
                    <a:p>
                      <a:pPr defTabSz="914400">
                        <a:lnSpc>
                          <a:spcPct val="100000"/>
                        </a:lnSpc>
                        <a:tabLst>
                          <a:tab pos="0" algn="l"/>
                        </a:tabLst>
                      </a:pPr>
                      <a:r>
                        <a:rPr lang="en-NL" sz="1900" b="0" strike="noStrike" spc="-1">
                          <a:solidFill>
                            <a:schemeClr val="dk1"/>
                          </a:solidFill>
                          <a:latin typeface="Calibri"/>
                        </a:rPr>
                        <a:t>NY_02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1900" b="0" strike="noStrike" spc="-1">
                          <a:solidFill>
                            <a:schemeClr val="dk1"/>
                          </a:solidFill>
                          <a:latin typeface="Calibri"/>
                        </a:rPr>
                        <a:t>Sun</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1</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254</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10"/>
                  </a:ext>
                </a:extLst>
              </a:tr>
              <a:tr h="404640">
                <a:tc>
                  <a:txBody>
                    <a:bodyPr/>
                    <a:lstStyle/>
                    <a:p>
                      <a:pPr defTabSz="914400">
                        <a:lnSpc>
                          <a:spcPct val="100000"/>
                        </a:lnSpc>
                        <a:tabLst>
                          <a:tab pos="0" algn="l"/>
                        </a:tabLst>
                      </a:pPr>
                      <a:r>
                        <a:rPr lang="en-NL" sz="1900" b="0" strike="noStrike" spc="-1">
                          <a:solidFill>
                            <a:schemeClr val="dk1"/>
                          </a:solidFill>
                          <a:latin typeface="Calibri"/>
                        </a:rPr>
                        <a:t>NY_02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defTabSz="914400">
                        <a:lnSpc>
                          <a:spcPct val="100000"/>
                        </a:lnSpc>
                        <a:tabLst>
                          <a:tab pos="0" algn="l"/>
                        </a:tabLst>
                      </a:pPr>
                      <a:r>
                        <a:rPr lang="en-NL" sz="1900" b="0" strike="noStrike" spc="-1">
                          <a:solidFill>
                            <a:schemeClr val="dk1"/>
                          </a:solidFill>
                          <a:latin typeface="Calibri"/>
                        </a:rPr>
                        <a:t>Temp</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1900" b="0" strike="noStrike" spc="-1">
                          <a:solidFill>
                            <a:schemeClr val="dk1"/>
                          </a:solidFill>
                          <a:latin typeface="Calibri"/>
                        </a:rPr>
                        <a:t>15</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11"/>
                  </a:ext>
                </a:extLst>
              </a:tr>
              <a:tr h="404640">
                <a:tc>
                  <a:txBody>
                    <a:bodyPr/>
                    <a:lstStyle/>
                    <a:p>
                      <a:pPr defTabSz="914400">
                        <a:lnSpc>
                          <a:spcPct val="100000"/>
                        </a:lnSpc>
                        <a:tabLst>
                          <a:tab pos="0" algn="l"/>
                        </a:tabLst>
                      </a:pPr>
                      <a:r>
                        <a:rPr lang="en-NL" sz="1900" b="0" strike="noStrike" spc="-1">
                          <a:solidFill>
                            <a:schemeClr val="dk1"/>
                          </a:solidFill>
                          <a:latin typeface="Calibri"/>
                        </a:rPr>
                        <a:t>NY_02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0000"/>
                        </a:lnSpc>
                        <a:tabLst>
                          <a:tab pos="0" algn="l"/>
                        </a:tabLst>
                      </a:pPr>
                      <a:r>
                        <a:rPr lang="en-NL" sz="1900" b="0" strike="noStrike" spc="-1">
                          <a:solidFill>
                            <a:schemeClr val="dk1"/>
                          </a:solidFill>
                          <a:latin typeface="Calibri"/>
                        </a:rPr>
                        <a:t>Sun</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2</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1900" b="0" strike="noStrike" spc="-1">
                          <a:solidFill>
                            <a:schemeClr val="dk1"/>
                          </a:solidFill>
                          <a:latin typeface="Calibri"/>
                        </a:rPr>
                        <a:t>300</a:t>
                      </a:r>
                      <a:endParaRPr lang="nl-NL" sz="19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12"/>
                  </a:ext>
                </a:extLst>
              </a:tr>
            </a:tbl>
          </a:graphicData>
        </a:graphic>
      </p:graphicFrame>
      <p:sp>
        <p:nvSpPr>
          <p:cNvPr id="677" name="Google Shape;710;g2cdd329f837_1_1"/>
          <p:cNvSpPr/>
          <p:nvPr/>
        </p:nvSpPr>
        <p:spPr>
          <a:xfrm>
            <a:off x="8351640" y="51840"/>
            <a:ext cx="2462760" cy="1351080"/>
          </a:xfrm>
          <a:prstGeom prst="roundRect">
            <a:avLst>
              <a:gd name="adj" fmla="val 16667"/>
            </a:avLst>
          </a:prstGeom>
          <a:solidFill>
            <a:srgbClr val="C9DAF8"/>
          </a:solidFill>
          <a:ln w="9525">
            <a:solidFill>
              <a:srgbClr val="44546A"/>
            </a:solidFill>
            <a:round/>
          </a:ln>
        </p:spPr>
        <p:style>
          <a:lnRef idx="0">
            <a:scrgbClr r="0" g="0" b="0"/>
          </a:lnRef>
          <a:fillRef idx="0">
            <a:scrgbClr r="0" g="0" b="0"/>
          </a:fillRef>
          <a:effectRef idx="0">
            <a:scrgbClr r="0" g="0" b="0"/>
          </a:effectRef>
          <a:fontRef idx="minor"/>
        </p:style>
        <p:txBody>
          <a:bodyPr lIns="45720" tIns="45000" rIns="45720" bIns="45000" anchor="ctr">
            <a:noAutofit/>
          </a:bodyPr>
          <a:lstStyle/>
          <a:p>
            <a:pPr algn="ctr" defTabSz="914400">
              <a:lnSpc>
                <a:spcPct val="100000"/>
              </a:lnSpc>
            </a:pPr>
            <a:endParaRPr lang="en-US" sz="900" b="0" strike="noStrike" spc="-1">
              <a:solidFill>
                <a:schemeClr val="dk1"/>
              </a:solidFill>
              <a:latin typeface="Calibri"/>
            </a:endParaRPr>
          </a:p>
        </p:txBody>
      </p:sp>
      <p:sp>
        <p:nvSpPr>
          <p:cNvPr id="678" name="Google Shape;711;g2cdd329f837_1_1"/>
          <p:cNvSpPr/>
          <p:nvPr/>
        </p:nvSpPr>
        <p:spPr>
          <a:xfrm>
            <a:off x="8507160" y="-11160"/>
            <a:ext cx="2659680" cy="146196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chor="t">
            <a:spAutoFit/>
          </a:bodyPr>
          <a:lstStyle/>
          <a:p>
            <a:pPr defTabSz="914400">
              <a:lnSpc>
                <a:spcPct val="100000"/>
              </a:lnSpc>
            </a:pPr>
            <a:r>
              <a:rPr lang="en-NL" sz="2250" b="0" strike="noStrike" spc="-1">
                <a:solidFill>
                  <a:schemeClr val="dk1"/>
                </a:solidFill>
                <a:latin typeface="Calibri"/>
              </a:rPr>
              <a:t>Readme: </a:t>
            </a:r>
            <a:endParaRPr lang="nl-NL" sz="2250" b="0" strike="noStrike" spc="-1">
              <a:solidFill>
                <a:srgbClr val="000000"/>
              </a:solidFill>
              <a:latin typeface="Calibri"/>
            </a:endParaRPr>
          </a:p>
          <a:p>
            <a:pPr defTabSz="914400">
              <a:lnSpc>
                <a:spcPct val="100000"/>
              </a:lnSpc>
            </a:pPr>
            <a:r>
              <a:rPr lang="en-NL" sz="2250" b="0" strike="noStrike" spc="-1">
                <a:solidFill>
                  <a:schemeClr val="dk1"/>
                </a:solidFill>
                <a:latin typeface="Calibri"/>
              </a:rPr>
              <a:t>Temp = Celsius</a:t>
            </a:r>
            <a:endParaRPr lang="nl-NL" sz="2250" b="0" strike="noStrike" spc="-1">
              <a:solidFill>
                <a:srgbClr val="000000"/>
              </a:solidFill>
              <a:latin typeface="Calibri"/>
            </a:endParaRPr>
          </a:p>
          <a:p>
            <a:pPr defTabSz="914400">
              <a:lnSpc>
                <a:spcPct val="100000"/>
              </a:lnSpc>
            </a:pPr>
            <a:r>
              <a:rPr lang="en-NL" sz="2250" b="0" strike="noStrike" spc="-1">
                <a:solidFill>
                  <a:schemeClr val="dk1"/>
                </a:solidFill>
                <a:latin typeface="Calibri"/>
              </a:rPr>
              <a:t>Sun = minutes of sunshine/day</a:t>
            </a:r>
            <a:endParaRPr lang="nl-NL" sz="2250" b="0" strike="noStrike" spc="-1">
              <a:solidFill>
                <a:srgbClr val="000000"/>
              </a:solidFill>
              <a:latin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479880" y="175680"/>
            <a:ext cx="11248920" cy="348480"/>
          </a:xfrm>
          <a:prstGeom prst="rect">
            <a:avLst/>
          </a:prstGeom>
          <a:noFill/>
          <a:ln w="0">
            <a:noFill/>
          </a:ln>
        </p:spPr>
        <p:txBody>
          <a:bodyPr lIns="45720" tIns="22680" rIns="45720" bIns="22680" anchor="t">
            <a:normAutofit/>
          </a:bodyPr>
          <a:lstStyle/>
          <a:p>
            <a:pPr indent="0" defTabSz="914400">
              <a:lnSpc>
                <a:spcPct val="100000"/>
              </a:lnSpc>
              <a:buNone/>
              <a:tabLst>
                <a:tab pos="0" algn="l"/>
              </a:tabLst>
            </a:pPr>
            <a:r>
              <a:rPr lang="nl-NL" sz="1600" b="0" strike="noStrike" spc="-1">
                <a:solidFill>
                  <a:schemeClr val="dk1"/>
                </a:solidFill>
                <a:latin typeface="Arial"/>
                <a:ea typeface="Arial"/>
              </a:rPr>
              <a:t>De zelfde data maar dan tidy</a:t>
            </a:r>
            <a:endParaRPr lang="nl-NL" sz="1600" b="0" strike="noStrike" spc="-1">
              <a:solidFill>
                <a:schemeClr val="dk1"/>
              </a:solidFill>
              <a:latin typeface="Arial"/>
            </a:endParaRPr>
          </a:p>
        </p:txBody>
      </p:sp>
      <p:graphicFrame>
        <p:nvGraphicFramePr>
          <p:cNvPr id="680" name="Google Shape;717;g2cdd329f837_1_43"/>
          <p:cNvGraphicFramePr/>
          <p:nvPr/>
        </p:nvGraphicFramePr>
        <p:xfrm>
          <a:off x="417600" y="2378880"/>
          <a:ext cx="11235240" cy="3780720"/>
        </p:xfrm>
        <a:graphic>
          <a:graphicData uri="http://schemas.openxmlformats.org/drawingml/2006/table">
            <a:tbl>
              <a:tblPr/>
              <a:tblGrid>
                <a:gridCol w="2806200">
                  <a:extLst>
                    <a:ext uri="{9D8B030D-6E8A-4147-A177-3AD203B41FA5}">
                      <a16:colId xmlns:a16="http://schemas.microsoft.com/office/drawing/2014/main" val="20000"/>
                    </a:ext>
                  </a:extLst>
                </a:gridCol>
                <a:gridCol w="2809800">
                  <a:extLst>
                    <a:ext uri="{9D8B030D-6E8A-4147-A177-3AD203B41FA5}">
                      <a16:colId xmlns:a16="http://schemas.microsoft.com/office/drawing/2014/main" val="20001"/>
                    </a:ext>
                  </a:extLst>
                </a:gridCol>
                <a:gridCol w="2809800">
                  <a:extLst>
                    <a:ext uri="{9D8B030D-6E8A-4147-A177-3AD203B41FA5}">
                      <a16:colId xmlns:a16="http://schemas.microsoft.com/office/drawing/2014/main" val="20002"/>
                    </a:ext>
                  </a:extLst>
                </a:gridCol>
                <a:gridCol w="2809800">
                  <a:extLst>
                    <a:ext uri="{9D8B030D-6E8A-4147-A177-3AD203B41FA5}">
                      <a16:colId xmlns:a16="http://schemas.microsoft.com/office/drawing/2014/main" val="20003"/>
                    </a:ext>
                  </a:extLst>
                </a:gridCol>
              </a:tblGrid>
              <a:tr h="510480">
                <a:tc>
                  <a:txBody>
                    <a:bodyPr/>
                    <a:lstStyle/>
                    <a:p>
                      <a:pPr defTabSz="914400">
                        <a:lnSpc>
                          <a:spcPct val="100000"/>
                        </a:lnSpc>
                        <a:tabLst>
                          <a:tab pos="0" algn="l"/>
                        </a:tabLst>
                      </a:pPr>
                      <a:r>
                        <a:rPr lang="en-NL" sz="2800" b="1" strike="noStrike" spc="-1">
                          <a:solidFill>
                            <a:schemeClr val="dk1"/>
                          </a:solidFill>
                          <a:latin typeface="Calibri"/>
                        </a:rPr>
                        <a:t>sensor_id</a:t>
                      </a:r>
                      <a:endParaRPr lang="nl-NL" sz="28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800" b="1" strike="noStrike" spc="-1">
                          <a:solidFill>
                            <a:schemeClr val="dk1"/>
                          </a:solidFill>
                          <a:latin typeface="Calibri"/>
                        </a:rPr>
                        <a:t>Day</a:t>
                      </a:r>
                      <a:endParaRPr lang="nl-NL" sz="28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800" b="1" strike="noStrike" spc="-1">
                          <a:solidFill>
                            <a:schemeClr val="dk1"/>
                          </a:solidFill>
                          <a:latin typeface="Calibri"/>
                        </a:rPr>
                        <a:t>Temp</a:t>
                      </a:r>
                      <a:endParaRPr lang="nl-NL" sz="28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tc>
                  <a:txBody>
                    <a:bodyPr/>
                    <a:lstStyle/>
                    <a:p>
                      <a:pPr defTabSz="914400">
                        <a:lnSpc>
                          <a:spcPct val="100000"/>
                        </a:lnSpc>
                        <a:tabLst>
                          <a:tab pos="0" algn="l"/>
                        </a:tabLst>
                      </a:pPr>
                      <a:r>
                        <a:rPr lang="en-NL" sz="2800" b="1" strike="noStrike" spc="-1">
                          <a:solidFill>
                            <a:schemeClr val="dk1"/>
                          </a:solidFill>
                          <a:latin typeface="Calibri"/>
                        </a:rPr>
                        <a:t>Sun</a:t>
                      </a:r>
                      <a:endParaRPr lang="nl-NL" sz="2800" b="0" strike="noStrike" spc="-1">
                        <a:solidFill>
                          <a:srgbClr val="FFFFFF"/>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1"/>
                    </a:solidFill>
                  </a:tcPr>
                </a:tc>
                <a:extLst>
                  <a:ext uri="{0D108BD9-81ED-4DB2-BD59-A6C34878D82A}">
                    <a16:rowId xmlns:a16="http://schemas.microsoft.com/office/drawing/2014/main" val="10000"/>
                  </a:ext>
                </a:extLst>
              </a:tr>
              <a:tr h="545040">
                <a:tc>
                  <a:txBody>
                    <a:bodyPr/>
                    <a:lstStyle/>
                    <a:p>
                      <a:pPr defTabSz="914400">
                        <a:lnSpc>
                          <a:spcPct val="100000"/>
                        </a:lnSpc>
                        <a:tabLst>
                          <a:tab pos="0" algn="l"/>
                        </a:tabLst>
                      </a:pPr>
                      <a:r>
                        <a:rPr lang="en-NL" sz="2800" b="0" strike="noStrike" spc="-1">
                          <a:solidFill>
                            <a:schemeClr val="dk1"/>
                          </a:solidFill>
                          <a:latin typeface="Calibri"/>
                        </a:rPr>
                        <a:t>Amst_01</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800" b="0" strike="noStrike" spc="-1">
                          <a:solidFill>
                            <a:schemeClr val="dk1"/>
                          </a:solidFill>
                          <a:latin typeface="Calibri"/>
                        </a:rPr>
                        <a:t>1</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800" b="0" strike="noStrike" spc="-1">
                          <a:solidFill>
                            <a:schemeClr val="dk1"/>
                          </a:solidFill>
                          <a:latin typeface="Calibri"/>
                        </a:rPr>
                        <a:t>12</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800" b="0" strike="noStrike" spc="-1">
                          <a:solidFill>
                            <a:schemeClr val="dk1"/>
                          </a:solidFill>
                          <a:latin typeface="Calibri"/>
                        </a:rPr>
                        <a:t>168</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545040">
                <a:tc>
                  <a:txBody>
                    <a:bodyPr/>
                    <a:lstStyle/>
                    <a:p>
                      <a:pPr defTabSz="914400">
                        <a:lnSpc>
                          <a:spcPct val="100000"/>
                        </a:lnSpc>
                        <a:tabLst>
                          <a:tab pos="0" algn="l"/>
                        </a:tabLst>
                      </a:pPr>
                      <a:r>
                        <a:rPr lang="en-NL" sz="2800" b="0" strike="noStrike" spc="-1">
                          <a:solidFill>
                            <a:schemeClr val="dk1"/>
                          </a:solidFill>
                          <a:latin typeface="Calibri"/>
                        </a:rPr>
                        <a:t>Amst_01</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800" b="0" strike="noStrike" spc="-1">
                          <a:solidFill>
                            <a:schemeClr val="dk1"/>
                          </a:solidFill>
                          <a:latin typeface="Calibri"/>
                        </a:rPr>
                        <a:t>2</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800" b="0" strike="noStrike" spc="-1">
                          <a:solidFill>
                            <a:schemeClr val="dk1"/>
                          </a:solidFill>
                          <a:latin typeface="Calibri"/>
                        </a:rPr>
                        <a:t>16</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800" b="0" strike="noStrike" spc="-1">
                          <a:solidFill>
                            <a:schemeClr val="dk1"/>
                          </a:solidFill>
                          <a:latin typeface="Calibri"/>
                        </a:rPr>
                        <a:t>42</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2"/>
                  </a:ext>
                </a:extLst>
              </a:tr>
              <a:tr h="545040">
                <a:tc>
                  <a:txBody>
                    <a:bodyPr/>
                    <a:lstStyle/>
                    <a:p>
                      <a:pPr defTabSz="914400">
                        <a:lnSpc>
                          <a:spcPct val="100000"/>
                        </a:lnSpc>
                        <a:tabLst>
                          <a:tab pos="0" algn="l"/>
                        </a:tabLst>
                      </a:pPr>
                      <a:r>
                        <a:rPr lang="en-NL" sz="2800" b="0" strike="noStrike" spc="-1">
                          <a:solidFill>
                            <a:schemeClr val="dk1"/>
                          </a:solidFill>
                          <a:latin typeface="Calibri"/>
                        </a:rPr>
                        <a:t>NY_01</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800" b="0" strike="noStrike" spc="-1">
                          <a:solidFill>
                            <a:schemeClr val="dk1"/>
                          </a:solidFill>
                          <a:latin typeface="Calibri"/>
                        </a:rPr>
                        <a:t>1</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800" b="0" strike="noStrike" spc="-1">
                          <a:solidFill>
                            <a:schemeClr val="dk1"/>
                          </a:solidFill>
                          <a:latin typeface="Calibri"/>
                        </a:rPr>
                        <a:t>-3</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800" b="0" strike="noStrike" spc="-1">
                          <a:solidFill>
                            <a:schemeClr val="dk1"/>
                          </a:solidFill>
                          <a:latin typeface="Calibri"/>
                        </a:rPr>
                        <a:t>189</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545040">
                <a:tc>
                  <a:txBody>
                    <a:bodyPr/>
                    <a:lstStyle/>
                    <a:p>
                      <a:pPr defTabSz="914400">
                        <a:lnSpc>
                          <a:spcPct val="100000"/>
                        </a:lnSpc>
                        <a:tabLst>
                          <a:tab pos="0" algn="l"/>
                        </a:tabLst>
                      </a:pPr>
                      <a:r>
                        <a:rPr lang="en-NL" sz="2800" b="0" strike="noStrike" spc="-1">
                          <a:solidFill>
                            <a:schemeClr val="dk1"/>
                          </a:solidFill>
                          <a:latin typeface="Calibri"/>
                        </a:rPr>
                        <a:t>NY_01</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800" b="0" strike="noStrike" spc="-1">
                          <a:solidFill>
                            <a:schemeClr val="dk1"/>
                          </a:solidFill>
                          <a:latin typeface="Calibri"/>
                        </a:rPr>
                        <a:t>2</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800" b="0" strike="noStrike" spc="-1">
                          <a:solidFill>
                            <a:schemeClr val="dk1"/>
                          </a:solidFill>
                          <a:latin typeface="Calibri"/>
                        </a:rPr>
                        <a:t>-4</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800" b="0" strike="noStrike" spc="-1">
                          <a:solidFill>
                            <a:schemeClr val="dk1"/>
                          </a:solidFill>
                          <a:latin typeface="Calibri"/>
                        </a:rPr>
                        <a:t>594</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4"/>
                  </a:ext>
                </a:extLst>
              </a:tr>
              <a:tr h="545040">
                <a:tc>
                  <a:txBody>
                    <a:bodyPr/>
                    <a:lstStyle/>
                    <a:p>
                      <a:pPr defTabSz="914400">
                        <a:lnSpc>
                          <a:spcPct val="100000"/>
                        </a:lnSpc>
                        <a:tabLst>
                          <a:tab pos="0" algn="l"/>
                        </a:tabLst>
                      </a:pPr>
                      <a:r>
                        <a:rPr lang="en-NL" sz="2800" b="0" strike="noStrike" spc="-1">
                          <a:solidFill>
                            <a:schemeClr val="dk1"/>
                          </a:solidFill>
                          <a:latin typeface="Calibri"/>
                        </a:rPr>
                        <a:t>NY_02</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800" b="0" strike="noStrike" spc="-1">
                          <a:solidFill>
                            <a:schemeClr val="dk1"/>
                          </a:solidFill>
                          <a:latin typeface="Calibri"/>
                        </a:rPr>
                        <a:t>1</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800" b="0" strike="noStrike" spc="-1">
                          <a:solidFill>
                            <a:schemeClr val="dk1"/>
                          </a:solidFill>
                          <a:latin typeface="Calibri"/>
                        </a:rPr>
                        <a:t>-1</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algn="r" defTabSz="914400">
                        <a:lnSpc>
                          <a:spcPct val="115000"/>
                        </a:lnSpc>
                        <a:tabLst>
                          <a:tab pos="0" algn="l"/>
                        </a:tabLst>
                      </a:pPr>
                      <a:r>
                        <a:rPr lang="en-NL" sz="2800" b="0" strike="noStrike" spc="-1">
                          <a:solidFill>
                            <a:schemeClr val="dk1"/>
                          </a:solidFill>
                          <a:latin typeface="Calibri"/>
                        </a:rPr>
                        <a:t>254</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5"/>
                  </a:ext>
                </a:extLst>
              </a:tr>
              <a:tr h="545040">
                <a:tc>
                  <a:txBody>
                    <a:bodyPr/>
                    <a:lstStyle/>
                    <a:p>
                      <a:pPr defTabSz="914400">
                        <a:lnSpc>
                          <a:spcPct val="100000"/>
                        </a:lnSpc>
                        <a:tabLst>
                          <a:tab pos="0" algn="l"/>
                        </a:tabLst>
                      </a:pPr>
                      <a:r>
                        <a:rPr lang="en-NL" sz="2800" b="0" strike="noStrike" spc="-1">
                          <a:solidFill>
                            <a:schemeClr val="dk1"/>
                          </a:solidFill>
                          <a:latin typeface="Calibri"/>
                        </a:rPr>
                        <a:t>NY_02</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800" b="0" strike="noStrike" spc="-1">
                          <a:solidFill>
                            <a:schemeClr val="dk1"/>
                          </a:solidFill>
                          <a:latin typeface="Calibri"/>
                        </a:rPr>
                        <a:t>2</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800" b="0" strike="noStrike" spc="-1">
                          <a:solidFill>
                            <a:schemeClr val="dk1"/>
                          </a:solidFill>
                          <a:latin typeface="Calibri"/>
                        </a:rPr>
                        <a:t>15</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tc>
                  <a:txBody>
                    <a:bodyPr/>
                    <a:lstStyle/>
                    <a:p>
                      <a:pPr algn="r" defTabSz="914400">
                        <a:lnSpc>
                          <a:spcPct val="115000"/>
                        </a:lnSpc>
                        <a:tabLst>
                          <a:tab pos="0" algn="l"/>
                        </a:tabLst>
                      </a:pPr>
                      <a:r>
                        <a:rPr lang="en-NL" sz="2800" b="0" strike="noStrike" spc="-1">
                          <a:solidFill>
                            <a:schemeClr val="dk1"/>
                          </a:solidFill>
                          <a:latin typeface="Calibri"/>
                        </a:rPr>
                        <a:t>300</a:t>
                      </a:r>
                      <a:endParaRPr lang="nl-NL" sz="2800" b="0" strike="noStrike" spc="-1">
                        <a:solidFill>
                          <a:srgbClr val="000000"/>
                        </a:solidFill>
                        <a:latin typeface="Calibri"/>
                      </a:endParaRPr>
                    </a:p>
                  </a:txBody>
                  <a:tcPr marL="45360" marR="4536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2"/>
                    </a:solidFill>
                  </a:tcPr>
                </a:tc>
                <a:extLst>
                  <a:ext uri="{0D108BD9-81ED-4DB2-BD59-A6C34878D82A}">
                    <a16:rowId xmlns:a16="http://schemas.microsoft.com/office/drawing/2014/main" val="10006"/>
                  </a:ext>
                </a:extLst>
              </a:tr>
            </a:tbl>
          </a:graphicData>
        </a:graphic>
      </p:graphicFrame>
      <p:sp>
        <p:nvSpPr>
          <p:cNvPr id="681" name="Google Shape;718;g2cdd329f837_1_43"/>
          <p:cNvSpPr/>
          <p:nvPr/>
        </p:nvSpPr>
        <p:spPr>
          <a:xfrm>
            <a:off x="8248680" y="591480"/>
            <a:ext cx="2400120" cy="1427760"/>
          </a:xfrm>
          <a:prstGeom prst="roundRect">
            <a:avLst>
              <a:gd name="adj" fmla="val 16667"/>
            </a:avLst>
          </a:prstGeom>
          <a:solidFill>
            <a:srgbClr val="C9DAF8"/>
          </a:solidFill>
          <a:ln w="9525">
            <a:solidFill>
              <a:srgbClr val="44546A"/>
            </a:solidFill>
            <a:round/>
          </a:ln>
        </p:spPr>
        <p:style>
          <a:lnRef idx="0">
            <a:scrgbClr r="0" g="0" b="0"/>
          </a:lnRef>
          <a:fillRef idx="0">
            <a:scrgbClr r="0" g="0" b="0"/>
          </a:fillRef>
          <a:effectRef idx="0">
            <a:scrgbClr r="0" g="0" b="0"/>
          </a:effectRef>
          <a:fontRef idx="minor"/>
        </p:style>
        <p:txBody>
          <a:bodyPr lIns="45720" tIns="45000" rIns="45720" bIns="45000" anchor="ctr">
            <a:noAutofit/>
          </a:bodyPr>
          <a:lstStyle/>
          <a:p>
            <a:pPr algn="ctr" defTabSz="914400">
              <a:lnSpc>
                <a:spcPct val="100000"/>
              </a:lnSpc>
            </a:pPr>
            <a:endParaRPr lang="en-US" sz="900" b="0" strike="noStrike" spc="-1">
              <a:solidFill>
                <a:schemeClr val="dk1"/>
              </a:solidFill>
              <a:latin typeface="Calibri"/>
            </a:endParaRPr>
          </a:p>
        </p:txBody>
      </p:sp>
      <p:sp>
        <p:nvSpPr>
          <p:cNvPr id="682" name="Google Shape;719;g2cdd329f837_1_43"/>
          <p:cNvSpPr/>
          <p:nvPr/>
        </p:nvSpPr>
        <p:spPr>
          <a:xfrm>
            <a:off x="8341920" y="567000"/>
            <a:ext cx="2400120" cy="1461960"/>
          </a:xfrm>
          <a:prstGeom prst="rect">
            <a:avLst/>
          </a:prstGeom>
          <a:noFill/>
          <a:ln w="0">
            <a:noFill/>
          </a:ln>
        </p:spPr>
        <p:style>
          <a:lnRef idx="0">
            <a:scrgbClr r="0" g="0" b="0"/>
          </a:lnRef>
          <a:fillRef idx="0">
            <a:scrgbClr r="0" g="0" b="0"/>
          </a:fillRef>
          <a:effectRef idx="0">
            <a:scrgbClr r="0" g="0" b="0"/>
          </a:effectRef>
          <a:fontRef idx="minor"/>
        </p:style>
        <p:txBody>
          <a:bodyPr lIns="45720" tIns="45000" rIns="45720" bIns="45000" anchor="t">
            <a:spAutoFit/>
          </a:bodyPr>
          <a:lstStyle/>
          <a:p>
            <a:pPr defTabSz="914400">
              <a:lnSpc>
                <a:spcPct val="100000"/>
              </a:lnSpc>
            </a:pPr>
            <a:r>
              <a:rPr lang="en-NL" sz="2250" b="0" strike="noStrike" spc="-1">
                <a:solidFill>
                  <a:schemeClr val="dk1"/>
                </a:solidFill>
                <a:latin typeface="Calibri"/>
              </a:rPr>
              <a:t>Readme: </a:t>
            </a:r>
            <a:endParaRPr lang="nl-NL" sz="2250" b="0" strike="noStrike" spc="-1">
              <a:solidFill>
                <a:srgbClr val="000000"/>
              </a:solidFill>
              <a:latin typeface="Calibri"/>
            </a:endParaRPr>
          </a:p>
          <a:p>
            <a:pPr defTabSz="914400">
              <a:lnSpc>
                <a:spcPct val="100000"/>
              </a:lnSpc>
            </a:pPr>
            <a:r>
              <a:rPr lang="en-NL" sz="2250" b="0" strike="noStrike" spc="-1">
                <a:solidFill>
                  <a:schemeClr val="dk1"/>
                </a:solidFill>
                <a:latin typeface="Calibri"/>
              </a:rPr>
              <a:t>Temp = Celsius</a:t>
            </a:r>
            <a:endParaRPr lang="nl-NL" sz="2250" b="0" strike="noStrike" spc="-1">
              <a:solidFill>
                <a:srgbClr val="000000"/>
              </a:solidFill>
              <a:latin typeface="Calibri"/>
            </a:endParaRPr>
          </a:p>
          <a:p>
            <a:pPr defTabSz="914400">
              <a:lnSpc>
                <a:spcPct val="100000"/>
              </a:lnSpc>
            </a:pPr>
            <a:r>
              <a:rPr lang="en-NL" sz="2250" b="0" strike="noStrike" spc="-1">
                <a:solidFill>
                  <a:schemeClr val="dk1"/>
                </a:solidFill>
                <a:latin typeface="Calibri"/>
              </a:rPr>
              <a:t>Sun = minutes of sunshine/day</a:t>
            </a:r>
            <a:endParaRPr lang="nl-NL" sz="2250" b="0" strike="noStrike" spc="-1">
              <a:solidFill>
                <a:srgbClr val="000000"/>
              </a:solidFill>
              <a:latin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PlaceHolder 1"/>
          <p:cNvSpPr>
            <a:spLocks noGrp="1"/>
          </p:cNvSpPr>
          <p:nvPr>
            <p:ph type="title"/>
          </p:nvPr>
        </p:nvSpPr>
        <p:spPr>
          <a:xfrm>
            <a:off x="479880" y="175680"/>
            <a:ext cx="11248920" cy="348480"/>
          </a:xfrm>
          <a:prstGeom prst="rect">
            <a:avLst/>
          </a:prstGeom>
          <a:noFill/>
          <a:ln w="0">
            <a:noFill/>
          </a:ln>
        </p:spPr>
        <p:txBody>
          <a:bodyPr lIns="45720" tIns="22680" rIns="45720" bIns="22680" anchor="t">
            <a:normAutofit fontScale="55000" lnSpcReduction="20000"/>
          </a:bodyPr>
          <a:lstStyle/>
          <a:p>
            <a:pPr indent="0">
              <a:buNone/>
            </a:pPr>
            <a:endParaRPr lang="nl-NL" sz="4400" b="0" strike="noStrike" spc="-1">
              <a:solidFill>
                <a:schemeClr val="dk1"/>
              </a:solidFill>
              <a:latin typeface="Calibri Light"/>
            </a:endParaRPr>
          </a:p>
        </p:txBody>
      </p:sp>
      <p:pic>
        <p:nvPicPr>
          <p:cNvPr id="684" name="Google Shape;755;p27"/>
          <p:cNvPicPr/>
          <p:nvPr/>
        </p:nvPicPr>
        <p:blipFill>
          <a:blip r:embed="rId3"/>
          <a:stretch/>
        </p:blipFill>
        <p:spPr>
          <a:xfrm>
            <a:off x="0" y="-175680"/>
            <a:ext cx="12191400" cy="6857280"/>
          </a:xfrm>
          <a:prstGeom prst="rect">
            <a:avLst/>
          </a:prstGeom>
          <a:noFill/>
          <a:ln w="0">
            <a:noFill/>
          </a:ln>
        </p:spPr>
      </p:pic>
      <p:sp>
        <p:nvSpPr>
          <p:cNvPr id="685" name="Google Shape;756;p27"/>
          <p:cNvSpPr/>
          <p:nvPr/>
        </p:nvSpPr>
        <p:spPr>
          <a:xfrm>
            <a:off x="0" y="6602760"/>
            <a:ext cx="10710720" cy="253440"/>
          </a:xfrm>
          <a:prstGeom prst="rect">
            <a:avLst/>
          </a:prstGeom>
          <a:noFill/>
          <a:ln w="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gn="ctr" defTabSz="914400">
              <a:lnSpc>
                <a:spcPct val="100000"/>
              </a:lnSpc>
            </a:pPr>
            <a:r>
              <a:rPr lang="en-NL" sz="1200" b="0" strike="noStrike" spc="-1">
                <a:solidFill>
                  <a:schemeClr val="dk1"/>
                </a:solidFill>
                <a:latin typeface="Arial"/>
                <a:ea typeface="Arial"/>
              </a:rPr>
              <a:t>Visualization credit: Illustrations from the Openscapes blog </a:t>
            </a:r>
            <a:r>
              <a:rPr lang="en-NL" sz="1200" b="0" i="1" strike="noStrike" spc="-1">
                <a:solidFill>
                  <a:schemeClr val="dk1"/>
                </a:solidFill>
                <a:latin typeface="Arial"/>
                <a:ea typeface="Arial"/>
              </a:rPr>
              <a:t>Tidy Data for reproducibility, efficiency, and collaboration</a:t>
            </a:r>
            <a:r>
              <a:rPr lang="en-NL" sz="1200" b="0" strike="noStrike" spc="-1">
                <a:solidFill>
                  <a:schemeClr val="dk1"/>
                </a:solidFill>
                <a:latin typeface="Arial"/>
                <a:ea typeface="Arial"/>
              </a:rPr>
              <a:t> by Julia Lowndes and Allison Horst</a:t>
            </a:r>
            <a:endParaRPr lang="nl-NL" sz="1200" b="0" strike="noStrike" spc="-1">
              <a:solidFill>
                <a:srgbClr val="000000"/>
              </a:solidFill>
              <a:latin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9C82"/>
        </a:solidFill>
        <a:effectLst/>
      </p:bgPr>
    </p:bg>
    <p:spTree>
      <p:nvGrpSpPr>
        <p:cNvPr id="1" name=""/>
        <p:cNvGrpSpPr/>
        <p:nvPr/>
      </p:nvGrpSpPr>
      <p:grpSpPr>
        <a:xfrm>
          <a:off x="0" y="0"/>
          <a:ext cx="0" cy="0"/>
          <a:chOff x="0" y="0"/>
          <a:chExt cx="0" cy="0"/>
        </a:xfrm>
      </p:grpSpPr>
      <p:sp>
        <p:nvSpPr>
          <p:cNvPr id="686" name="PlaceHolder 1"/>
          <p:cNvSpPr>
            <a:spLocks noGrp="1"/>
          </p:cNvSpPr>
          <p:nvPr>
            <p:ph/>
          </p:nvPr>
        </p:nvSpPr>
        <p:spPr>
          <a:xfrm>
            <a:off x="589680" y="2070720"/>
            <a:ext cx="11251440" cy="3232080"/>
          </a:xfrm>
          <a:prstGeom prst="rect">
            <a:avLst/>
          </a:prstGeom>
          <a:noFill/>
          <a:ln w="0">
            <a:noFill/>
          </a:ln>
        </p:spPr>
        <p:txBody>
          <a:bodyPr lIns="45720" tIns="22680" rIns="45720" bIns="22680" anchor="ctr">
            <a:noAutofit/>
          </a:bodyPr>
          <a:lstStyle/>
          <a:p>
            <a:pPr indent="0" defTabSz="914400">
              <a:lnSpc>
                <a:spcPct val="150000"/>
              </a:lnSpc>
              <a:buNone/>
              <a:tabLst>
                <a:tab pos="0" algn="l"/>
              </a:tabLst>
            </a:pPr>
            <a:r>
              <a:rPr lang="nl-NL" sz="3600" b="0" strike="noStrike" spc="-1">
                <a:solidFill>
                  <a:schemeClr val="lt1"/>
                </a:solidFill>
                <a:latin typeface="Arial"/>
                <a:ea typeface="Arial"/>
              </a:rPr>
              <a:t>1. Bewaar je project in één map</a:t>
            </a:r>
            <a:endParaRPr lang="nl-NL" sz="3600" b="0" strike="noStrike" spc="-1">
              <a:solidFill>
                <a:schemeClr val="dk1"/>
              </a:solidFill>
              <a:latin typeface="Calibri"/>
            </a:endParaRPr>
          </a:p>
          <a:p>
            <a:pPr indent="0" defTabSz="914400">
              <a:lnSpc>
                <a:spcPct val="150000"/>
              </a:lnSpc>
              <a:buNone/>
              <a:tabLst>
                <a:tab pos="0" algn="l"/>
              </a:tabLst>
            </a:pPr>
            <a:r>
              <a:rPr lang="en-US" sz="3600" b="0" strike="noStrike" spc="-1">
                <a:solidFill>
                  <a:schemeClr val="lt1"/>
                </a:solidFill>
                <a:latin typeface="Arial"/>
                <a:ea typeface="Arial"/>
              </a:rPr>
              <a:t>2. </a:t>
            </a:r>
            <a:r>
              <a:rPr lang="nl-NL" sz="3600" b="0" strike="noStrike" spc="-1">
                <a:solidFill>
                  <a:schemeClr val="lt1"/>
                </a:solidFill>
                <a:latin typeface="Arial"/>
                <a:ea typeface="Arial"/>
              </a:rPr>
              <a:t>Bedenk een logisch systeem van submappen </a:t>
            </a:r>
            <a:endParaRPr lang="nl-NL" sz="3600" b="0" strike="noStrike" spc="-1">
              <a:solidFill>
                <a:schemeClr val="dk1"/>
              </a:solidFill>
              <a:latin typeface="Calibri"/>
            </a:endParaRPr>
          </a:p>
          <a:p>
            <a:pPr indent="0" defTabSz="914400">
              <a:lnSpc>
                <a:spcPct val="150000"/>
              </a:lnSpc>
              <a:buNone/>
              <a:tabLst>
                <a:tab pos="0" algn="l"/>
              </a:tabLst>
            </a:pPr>
            <a:r>
              <a:rPr lang="nl-NL" sz="3600" b="0" strike="noStrike" spc="-1">
                <a:solidFill>
                  <a:schemeClr val="lt1"/>
                </a:solidFill>
                <a:latin typeface="Arial"/>
                <a:ea typeface="Arial"/>
              </a:rPr>
              <a:t>3. Introduceer het project in een README</a:t>
            </a:r>
            <a:endParaRPr lang="nl-NL" sz="3600" b="0" strike="noStrike" spc="-1">
              <a:solidFill>
                <a:schemeClr val="dk1"/>
              </a:solidFill>
              <a:latin typeface="Calibri"/>
            </a:endParaRPr>
          </a:p>
          <a:p>
            <a:pPr indent="0" defTabSz="914400">
              <a:lnSpc>
                <a:spcPct val="150000"/>
              </a:lnSpc>
              <a:buNone/>
              <a:tabLst>
                <a:tab pos="0" algn="l"/>
              </a:tabLst>
            </a:pPr>
            <a:r>
              <a:rPr lang="nl-NL" sz="3600" b="0" strike="noStrike" spc="-1">
                <a:solidFill>
                  <a:schemeClr val="lt1"/>
                </a:solidFill>
                <a:latin typeface="Arial"/>
                <a:ea typeface="Arial"/>
              </a:rPr>
              <a:t>4. Gebruik interoperabele bestandsformaten</a:t>
            </a:r>
            <a:endParaRPr lang="nl-NL" sz="3600" b="0" strike="noStrike" spc="-1">
              <a:solidFill>
                <a:schemeClr val="dk1"/>
              </a:solidFill>
              <a:latin typeface="Calibri"/>
            </a:endParaRPr>
          </a:p>
          <a:p>
            <a:pPr indent="0" defTabSz="914400">
              <a:lnSpc>
                <a:spcPct val="150000"/>
              </a:lnSpc>
              <a:buNone/>
              <a:tabLst>
                <a:tab pos="0" algn="l"/>
              </a:tabLst>
            </a:pPr>
            <a:r>
              <a:rPr lang="nl-NL" sz="3600" b="0" strike="noStrike" spc="-1">
                <a:solidFill>
                  <a:schemeClr val="lt1"/>
                </a:solidFill>
                <a:latin typeface="Arial"/>
                <a:ea typeface="Arial"/>
              </a:rPr>
              <a:t>5. Gebruik beschrijvende en logische bestandsnamen</a:t>
            </a:r>
            <a:endParaRPr lang="nl-NL" sz="3600" b="0" strike="noStrike" spc="-1">
              <a:solidFill>
                <a:schemeClr val="dk1"/>
              </a:solidFill>
              <a:latin typeface="Calibri"/>
            </a:endParaRPr>
          </a:p>
          <a:p>
            <a:pPr indent="0" defTabSz="914400">
              <a:lnSpc>
                <a:spcPct val="150000"/>
              </a:lnSpc>
              <a:buNone/>
              <a:tabLst>
                <a:tab pos="0" algn="l"/>
              </a:tabLst>
            </a:pPr>
            <a:r>
              <a:rPr lang="nl-NL" sz="3600" b="0" strike="noStrike" spc="-1">
                <a:solidFill>
                  <a:schemeClr val="lt1"/>
                </a:solidFill>
                <a:latin typeface="Arial"/>
                <a:ea typeface="Arial"/>
              </a:rPr>
              <a:t>6. Schoon data op</a:t>
            </a:r>
            <a:endParaRPr lang="nl-NL" sz="3600" b="0" strike="noStrike" spc="-1">
              <a:solidFill>
                <a:schemeClr val="dk1"/>
              </a:solidFill>
              <a:latin typeface="Calibri"/>
            </a:endParaRPr>
          </a:p>
          <a:p>
            <a:pPr indent="0" algn="ctr" defTabSz="914400">
              <a:lnSpc>
                <a:spcPct val="100000"/>
              </a:lnSpc>
              <a:buNone/>
              <a:tabLst>
                <a:tab pos="0" algn="l"/>
              </a:tabLst>
            </a:pPr>
            <a:endParaRPr lang="nl-NL" sz="3600" b="0" strike="noStrike" spc="-1">
              <a:solidFill>
                <a:schemeClr val="dk1"/>
              </a:solidFill>
              <a:latin typeface="Calibri"/>
            </a:endParaRPr>
          </a:p>
        </p:txBody>
      </p:sp>
      <p:sp>
        <p:nvSpPr>
          <p:cNvPr id="687" name="Rectangle 4"/>
          <p:cNvSpPr/>
          <p:nvPr/>
        </p:nvSpPr>
        <p:spPr>
          <a:xfrm>
            <a:off x="-360" y="179640"/>
            <a:ext cx="22680" cy="97200"/>
          </a:xfrm>
          <a:prstGeom prst="rect">
            <a:avLst/>
          </a:prstGeom>
          <a:solidFill>
            <a:srgbClr val="F8F9FA"/>
          </a:solidFill>
          <a:ln w="0">
            <a:noFill/>
          </a:ln>
        </p:spPr>
        <p:style>
          <a:lnRef idx="0">
            <a:scrgbClr r="0" g="0" b="0"/>
          </a:lnRef>
          <a:fillRef idx="0">
            <a:scrgbClr r="0" g="0" b="0"/>
          </a:fillRef>
          <a:effectRef idx="0">
            <a:scrgbClr r="0" g="0" b="0"/>
          </a:effectRef>
          <a:fontRef idx="minor"/>
        </p:style>
        <p:txBody>
          <a:bodyPr wrap="none" lIns="0" tIns="-12600" rIns="0" bIns="-12600" numCol="1" spcCol="0" anchor="ctr">
            <a:spAutoFit/>
          </a:bodyPr>
          <a:lstStyle/>
          <a:p>
            <a:pPr defTabSz="914400">
              <a:lnSpc>
                <a:spcPct val="100000"/>
              </a:lnSpc>
              <a:tabLst>
                <a:tab pos="0" algn="l"/>
              </a:tabLst>
            </a:pPr>
            <a:r>
              <a:rPr lang="nl-NL" sz="800" b="0" strike="noStrike" spc="-1">
                <a:solidFill>
                  <a:schemeClr val="dk1"/>
                </a:solidFill>
                <a:latin typeface="Calibri"/>
              </a:rPr>
              <a:t> </a:t>
            </a:r>
            <a:endParaRPr lang="nl-NL" sz="800" b="0" strike="noStrike" spc="-1">
              <a:solidFill>
                <a:srgbClr val="000000"/>
              </a:solidFill>
              <a:latin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Tekstvak 2"/>
          <p:cNvSpPr/>
          <p:nvPr/>
        </p:nvSpPr>
        <p:spPr>
          <a:xfrm>
            <a:off x="363600" y="1610640"/>
            <a:ext cx="10415520" cy="66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defTabSz="914400">
              <a:lnSpc>
                <a:spcPct val="90000"/>
              </a:lnSpc>
              <a:spcAft>
                <a:spcPts val="601"/>
              </a:spcAft>
            </a:pPr>
            <a:r>
              <a:rPr lang="en-US" sz="3600" b="1" strike="noStrike" spc="-1">
                <a:solidFill>
                  <a:schemeClr val="accent1"/>
                </a:solidFill>
                <a:latin typeface="Arial"/>
              </a:rPr>
              <a:t>Opdracht data opschonen</a:t>
            </a:r>
            <a:endParaRPr lang="nl-NL" sz="3600" b="0" strike="noStrike" spc="-1">
              <a:solidFill>
                <a:srgbClr val="000000"/>
              </a:solidFill>
              <a:latin typeface="Calibri"/>
            </a:endParaRPr>
          </a:p>
        </p:txBody>
      </p:sp>
      <p:pic>
        <p:nvPicPr>
          <p:cNvPr id="689" name="Afbeelding 3"/>
          <p:cNvPicPr/>
          <p:nvPr/>
        </p:nvPicPr>
        <p:blipFill>
          <a:blip r:embed="rId3"/>
          <a:stretch/>
        </p:blipFill>
        <p:spPr>
          <a:xfrm>
            <a:off x="6985080" y="608040"/>
            <a:ext cx="3562920" cy="6362640"/>
          </a:xfrm>
          <a:prstGeom prst="rect">
            <a:avLst/>
          </a:prstGeom>
          <a:noFill/>
          <a:ln w="0">
            <a:noFill/>
          </a:ln>
        </p:spPr>
      </p:pic>
      <p:sp>
        <p:nvSpPr>
          <p:cNvPr id="690" name="Tekstvak 5"/>
          <p:cNvSpPr/>
          <p:nvPr/>
        </p:nvSpPr>
        <p:spPr>
          <a:xfrm>
            <a:off x="2222280" y="6453360"/>
            <a:ext cx="8083440" cy="24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000" b="0" strike="noStrike" spc="-1">
                <a:solidFill>
                  <a:schemeClr val="dk1"/>
                </a:solidFill>
                <a:latin typeface="Arial"/>
              </a:rPr>
              <a:t>Photo by https://stockcake.com/i/team-analyzing-documents_1223301_702038</a:t>
            </a:r>
            <a:endParaRPr lang="nl-NL" sz="1000" b="0" strike="noStrike" spc="-1">
              <a:solidFill>
                <a:srgbClr val="000000"/>
              </a:solidFill>
              <a:latin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479880" y="175680"/>
            <a:ext cx="11248920" cy="348480"/>
          </a:xfrm>
          <a:prstGeom prst="rect">
            <a:avLst/>
          </a:prstGeom>
          <a:noFill/>
          <a:ln w="0">
            <a:noFill/>
          </a:ln>
        </p:spPr>
        <p:txBody>
          <a:bodyPr lIns="45720" tIns="22680" rIns="45720" bIns="22680" anchor="t">
            <a:normAutofit/>
          </a:bodyPr>
          <a:lstStyle/>
          <a:p>
            <a:pPr indent="0" defTabSz="914400">
              <a:lnSpc>
                <a:spcPct val="100000"/>
              </a:lnSpc>
              <a:buNone/>
              <a:tabLst>
                <a:tab pos="0" algn="l"/>
              </a:tabLst>
            </a:pPr>
            <a:r>
              <a:rPr lang="nl-NL" sz="1600" b="0" strike="noStrike" spc="-1">
                <a:solidFill>
                  <a:srgbClr val="000000"/>
                </a:solidFill>
                <a:latin typeface="Arial"/>
              </a:rPr>
              <a:t>Opdracht</a:t>
            </a:r>
            <a:endParaRPr lang="nl-NL" sz="1600" b="0" strike="noStrike" spc="-1">
              <a:solidFill>
                <a:schemeClr val="dk1"/>
              </a:solidFill>
              <a:latin typeface="Arial"/>
            </a:endParaRPr>
          </a:p>
        </p:txBody>
      </p:sp>
      <p:graphicFrame>
        <p:nvGraphicFramePr>
          <p:cNvPr id="692" name="Tabel 2"/>
          <p:cNvGraphicFramePr/>
          <p:nvPr/>
        </p:nvGraphicFramePr>
        <p:xfrm>
          <a:off x="1186920" y="1415880"/>
          <a:ext cx="10015560" cy="4633560"/>
        </p:xfrm>
        <a:graphic>
          <a:graphicData uri="http://schemas.openxmlformats.org/drawingml/2006/table">
            <a:tbl>
              <a:tblPr/>
              <a:tblGrid>
                <a:gridCol w="2162160">
                  <a:extLst>
                    <a:ext uri="{9D8B030D-6E8A-4147-A177-3AD203B41FA5}">
                      <a16:colId xmlns:a16="http://schemas.microsoft.com/office/drawing/2014/main" val="20000"/>
                    </a:ext>
                  </a:extLst>
                </a:gridCol>
                <a:gridCol w="1110960">
                  <a:extLst>
                    <a:ext uri="{9D8B030D-6E8A-4147-A177-3AD203B41FA5}">
                      <a16:colId xmlns:a16="http://schemas.microsoft.com/office/drawing/2014/main" val="20001"/>
                    </a:ext>
                  </a:extLst>
                </a:gridCol>
                <a:gridCol w="1123560">
                  <a:extLst>
                    <a:ext uri="{9D8B030D-6E8A-4147-A177-3AD203B41FA5}">
                      <a16:colId xmlns:a16="http://schemas.microsoft.com/office/drawing/2014/main" val="20002"/>
                    </a:ext>
                  </a:extLst>
                </a:gridCol>
                <a:gridCol w="1123560">
                  <a:extLst>
                    <a:ext uri="{9D8B030D-6E8A-4147-A177-3AD203B41FA5}">
                      <a16:colId xmlns:a16="http://schemas.microsoft.com/office/drawing/2014/main" val="20003"/>
                    </a:ext>
                  </a:extLst>
                </a:gridCol>
                <a:gridCol w="1123560">
                  <a:extLst>
                    <a:ext uri="{9D8B030D-6E8A-4147-A177-3AD203B41FA5}">
                      <a16:colId xmlns:a16="http://schemas.microsoft.com/office/drawing/2014/main" val="20004"/>
                    </a:ext>
                  </a:extLst>
                </a:gridCol>
                <a:gridCol w="1123560">
                  <a:extLst>
                    <a:ext uri="{9D8B030D-6E8A-4147-A177-3AD203B41FA5}">
                      <a16:colId xmlns:a16="http://schemas.microsoft.com/office/drawing/2014/main" val="20005"/>
                    </a:ext>
                  </a:extLst>
                </a:gridCol>
                <a:gridCol w="1123560">
                  <a:extLst>
                    <a:ext uri="{9D8B030D-6E8A-4147-A177-3AD203B41FA5}">
                      <a16:colId xmlns:a16="http://schemas.microsoft.com/office/drawing/2014/main" val="20006"/>
                    </a:ext>
                  </a:extLst>
                </a:gridCol>
                <a:gridCol w="1123560">
                  <a:extLst>
                    <a:ext uri="{9D8B030D-6E8A-4147-A177-3AD203B41FA5}">
                      <a16:colId xmlns:a16="http://schemas.microsoft.com/office/drawing/2014/main" val="20007"/>
                    </a:ext>
                  </a:extLst>
                </a:gridCol>
              </a:tblGrid>
              <a:tr h="1235520">
                <a:tc>
                  <a:txBody>
                    <a:bodyPr/>
                    <a:lstStyle/>
                    <a:p>
                      <a:pPr defTabSz="914400">
                        <a:lnSpc>
                          <a:spcPct val="100000"/>
                        </a:lnSpc>
                      </a:pPr>
                      <a:r>
                        <a:rPr lang="nl-NL" sz="1200" b="0" strike="noStrike" spc="-1">
                          <a:solidFill>
                            <a:schemeClr val="dk1"/>
                          </a:solidFill>
                          <a:latin typeface="Arial"/>
                        </a:rPr>
                        <a:t>Individual ID</a:t>
                      </a:r>
                      <a:endParaRPr lang="nl-NL" sz="1200" b="0" strike="noStrike" spc="-1">
                        <a:solidFill>
                          <a:srgbClr val="000000"/>
                        </a:solidFill>
                        <a:latin typeface="Calibri"/>
                      </a:endParaRPr>
                    </a:p>
                  </a:txBody>
                  <a:tcPr marL="9360" marR="936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Mass</a:t>
                      </a:r>
                      <a:endParaRPr lang="nl-NL" sz="1200" b="0" strike="noStrike" spc="-1">
                        <a:solidFill>
                          <a:srgbClr val="000000"/>
                        </a:solidFill>
                        <a:latin typeface="Calibri"/>
                      </a:endParaRPr>
                    </a:p>
                  </a:txBody>
                  <a:tcPr marL="9360" marR="936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Average Ambient Temperature</a:t>
                      </a:r>
                      <a:endParaRPr lang="nl-NL" sz="1200" b="0" strike="noStrike" spc="-1">
                        <a:solidFill>
                          <a:srgbClr val="000000"/>
                        </a:solidFill>
                        <a:latin typeface="Calibri"/>
                      </a:endParaRPr>
                    </a:p>
                  </a:txBody>
                  <a:tcPr marL="9360" marR="936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Average Incubation Temperature</a:t>
                      </a:r>
                      <a:endParaRPr lang="nl-NL" sz="1200" b="0" strike="noStrike" spc="-1">
                        <a:solidFill>
                          <a:srgbClr val="000000"/>
                        </a:solidFill>
                        <a:latin typeface="Calibri"/>
                      </a:endParaRPr>
                    </a:p>
                  </a:txBody>
                  <a:tcPr marL="9360" marR="936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Incubation Period (days)</a:t>
                      </a:r>
                      <a:endParaRPr lang="nl-NL" sz="1200" b="0" strike="noStrike" spc="-1">
                        <a:solidFill>
                          <a:srgbClr val="000000"/>
                        </a:solidFill>
                        <a:latin typeface="Calibri"/>
                      </a:endParaRPr>
                    </a:p>
                  </a:txBody>
                  <a:tcPr marL="9360" marR="936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number of eggs</a:t>
                      </a:r>
                      <a:endParaRPr lang="nl-NL" sz="1200" b="0" strike="noStrike" spc="-1">
                        <a:solidFill>
                          <a:srgbClr val="000000"/>
                        </a:solidFill>
                        <a:latin typeface="Calibri"/>
                      </a:endParaRPr>
                    </a:p>
                  </a:txBody>
                  <a:tcPr marL="9360" marR="936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number of eggs hatched</a:t>
                      </a:r>
                      <a:endParaRPr lang="nl-NL" sz="1200" b="0" strike="noStrike" spc="-1">
                        <a:solidFill>
                          <a:srgbClr val="000000"/>
                        </a:solidFill>
                        <a:latin typeface="Calibri"/>
                      </a:endParaRPr>
                    </a:p>
                  </a:txBody>
                  <a:tcPr marL="9360" marR="936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en-US" sz="1200" b="0" strike="noStrike" spc="-1">
                          <a:solidFill>
                            <a:schemeClr val="dk1"/>
                          </a:solidFill>
                          <a:latin typeface="Arial"/>
                        </a:rPr>
                        <a:t>Nest initiation day of year</a:t>
                      </a:r>
                      <a:endParaRPr lang="nl-NL" sz="1200" b="0" strike="noStrike" spc="-1">
                        <a:solidFill>
                          <a:srgbClr val="000000"/>
                        </a:solidFill>
                        <a:latin typeface="Calibri"/>
                      </a:endParaRPr>
                    </a:p>
                  </a:txBody>
                  <a:tcPr marL="9360" marR="936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0"/>
                  </a:ext>
                </a:extLst>
              </a:tr>
              <a:tr h="308880">
                <a:tc>
                  <a:txBody>
                    <a:bodyPr/>
                    <a:lstStyle/>
                    <a:p>
                      <a:pPr defTabSz="914400">
                        <a:lnSpc>
                          <a:spcPct val="100000"/>
                        </a:lnSpc>
                      </a:pPr>
                      <a:r>
                        <a:rPr lang="nl-NL" sz="1200" b="0" strike="noStrike" spc="-1">
                          <a:solidFill>
                            <a:schemeClr val="dk1"/>
                          </a:solidFill>
                          <a:latin typeface="Arial"/>
                        </a:rPr>
                        <a:t>H3</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545</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18.31</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34.73</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29.63</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9</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7</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82</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1"/>
                  </a:ext>
                </a:extLst>
              </a:tr>
              <a:tr h="308880">
                <a:tc>
                  <a:txBody>
                    <a:bodyPr/>
                    <a:lstStyle/>
                    <a:p>
                      <a:pPr defTabSz="914400">
                        <a:lnSpc>
                          <a:spcPct val="100000"/>
                        </a:lnSpc>
                      </a:pPr>
                      <a:r>
                        <a:rPr lang="nl-NL" sz="1200" b="0" strike="noStrike" spc="-1">
                          <a:solidFill>
                            <a:schemeClr val="dk1"/>
                          </a:solidFill>
                          <a:latin typeface="Arial"/>
                        </a:rPr>
                        <a:t>A1B</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645</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22.46</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32.09</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32.04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Probably 14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11</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100</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2"/>
                  </a:ext>
                </a:extLst>
              </a:tr>
              <a:tr h="308880">
                <a:tc>
                  <a:txBody>
                    <a:bodyPr/>
                    <a:lstStyle/>
                    <a:p>
                      <a:pPr defTabSz="914400">
                        <a:lnSpc>
                          <a:spcPct val="100000"/>
                        </a:lnSpc>
                      </a:pPr>
                      <a:r>
                        <a:rPr lang="nl-NL" sz="1200" b="0" strike="noStrike" spc="-1">
                          <a:solidFill>
                            <a:schemeClr val="dk1"/>
                          </a:solidFill>
                          <a:latin typeface="Arial"/>
                        </a:rPr>
                        <a:t>N4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605</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14.44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31.96</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32.42</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17</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57</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3"/>
                  </a:ext>
                </a:extLst>
              </a:tr>
              <a:tr h="308880">
                <a:tc>
                  <a:txBody>
                    <a:bodyPr/>
                    <a:lstStyle/>
                    <a:p>
                      <a:pPr defTabSz="914400">
                        <a:lnSpc>
                          <a:spcPct val="100000"/>
                        </a:lnSpc>
                      </a:pPr>
                      <a:r>
                        <a:rPr lang="nl-NL" sz="1200" b="0" strike="noStrike" spc="-1">
                          <a:solidFill>
                            <a:schemeClr val="dk1"/>
                          </a:solidFill>
                          <a:latin typeface="Arial"/>
                        </a:rPr>
                        <a:t>N8</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590</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20.13</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35.6</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86</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4"/>
                  </a:ext>
                </a:extLst>
              </a:tr>
              <a:tr h="308880">
                <a:tc>
                  <a:txBody>
                    <a:bodyPr/>
                    <a:lstStyle/>
                    <a:p>
                      <a:pPr defTabSz="914400">
                        <a:lnSpc>
                          <a:spcPct val="100000"/>
                        </a:lnSpc>
                      </a:pPr>
                      <a:r>
                        <a:rPr lang="nl-NL" sz="1200" b="0" strike="noStrike" spc="-1">
                          <a:solidFill>
                            <a:schemeClr val="dk1"/>
                          </a:solidFill>
                          <a:latin typeface="Arial"/>
                        </a:rPr>
                        <a:t>O2</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540</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19.74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31.34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33.71</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13</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10</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86</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5"/>
                  </a:ext>
                </a:extLst>
              </a:tr>
              <a:tr h="308880">
                <a:tc>
                  <a:txBody>
                    <a:bodyPr/>
                    <a:lstStyle/>
                    <a:p>
                      <a:pPr defTabSz="914400">
                        <a:lnSpc>
                          <a:spcPct val="100000"/>
                        </a:lnSpc>
                      </a:pPr>
                      <a:r>
                        <a:rPr lang="nl-NL" sz="1200" b="0" strike="noStrike" spc="-1">
                          <a:solidFill>
                            <a:schemeClr val="dk1"/>
                          </a:solidFill>
                          <a:latin typeface="Arial"/>
                        </a:rPr>
                        <a:t>U10C</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0.55</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22.80</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34.27</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31.92</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9</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6</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94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6"/>
                  </a:ext>
                </a:extLst>
              </a:tr>
              <a:tr h="308880">
                <a:tc>
                  <a:txBody>
                    <a:bodyPr/>
                    <a:lstStyle/>
                    <a:p>
                      <a:pPr defTabSz="914400">
                        <a:lnSpc>
                          <a:spcPct val="100000"/>
                        </a:lnSpc>
                      </a:pPr>
                      <a:r>
                        <a:rPr lang="nl-NL" sz="1200" b="0" strike="noStrike" spc="-1">
                          <a:solidFill>
                            <a:schemeClr val="dk1"/>
                          </a:solidFill>
                          <a:latin typeface="Arial"/>
                        </a:rPr>
                        <a:t>O3A</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560</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13.04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33.56</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no</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5?</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55</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7"/>
                  </a:ext>
                </a:extLst>
              </a:tr>
              <a:tr h="308880">
                <a:tc>
                  <a:txBody>
                    <a:bodyPr/>
                    <a:lstStyle/>
                    <a:p>
                      <a:pPr defTabSz="914400">
                        <a:lnSpc>
                          <a:spcPct val="100000"/>
                        </a:lnSpc>
                      </a:pPr>
                      <a:r>
                        <a:rPr lang="nl-NL" sz="1200" b="0" strike="noStrike" spc="-1">
                          <a:solidFill>
                            <a:schemeClr val="dk1"/>
                          </a:solidFill>
                          <a:latin typeface="Arial"/>
                        </a:rPr>
                        <a:t>O3B</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0.56</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24.58</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33.52</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30.04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13</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11</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117</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8"/>
                  </a:ext>
                </a:extLst>
              </a:tr>
              <a:tr h="308880">
                <a:tc>
                  <a:txBody>
                    <a:bodyPr/>
                    <a:lstStyle/>
                    <a:p>
                      <a:pPr defTabSz="914400">
                        <a:lnSpc>
                          <a:spcPct val="100000"/>
                        </a:lnSpc>
                      </a:pPr>
                      <a:r>
                        <a:rPr lang="nl-NL" sz="1200" b="0" strike="noStrike" spc="-1">
                          <a:solidFill>
                            <a:schemeClr val="dk1"/>
                          </a:solidFill>
                          <a:latin typeface="Arial"/>
                        </a:rPr>
                        <a:t>T2B</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0.57</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25.28</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35.97</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29.54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7</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6</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119</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9"/>
                  </a:ext>
                </a:extLst>
              </a:tr>
              <a:tr h="308880">
                <a:tc>
                  <a:txBody>
                    <a:bodyPr/>
                    <a:lstStyle/>
                    <a:p>
                      <a:pPr defTabSz="914400">
                        <a:lnSpc>
                          <a:spcPct val="100000"/>
                        </a:lnSpc>
                      </a:pPr>
                      <a:r>
                        <a:rPr lang="nl-NL" sz="1200" b="0" strike="noStrike" spc="-1">
                          <a:solidFill>
                            <a:schemeClr val="dk1"/>
                          </a:solidFill>
                          <a:latin typeface="Arial"/>
                        </a:rPr>
                        <a:t>T6A</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0.53</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13.90</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34.48</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30.13</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7</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unknown</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10"/>
                  </a:ext>
                </a:extLst>
              </a:tr>
              <a:tr h="308880">
                <a:tc>
                  <a:txBody>
                    <a:bodyPr/>
                    <a:lstStyle/>
                    <a:p>
                      <a:pPr defTabSz="914400">
                        <a:lnSpc>
                          <a:spcPct val="100000"/>
                        </a:lnSpc>
                      </a:pPr>
                      <a:r>
                        <a:rPr lang="nl-NL" sz="1200" b="0" strike="noStrike" spc="-1">
                          <a:solidFill>
                            <a:schemeClr val="dk1"/>
                          </a:solidFill>
                          <a:latin typeface="Arial"/>
                        </a:rPr>
                        <a:t>T9</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0.57</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19.23</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31.94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none</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14</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11</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200" b="0" strike="noStrike" spc="-1">
                          <a:solidFill>
                            <a:schemeClr val="dk1"/>
                          </a:solidFill>
                          <a:latin typeface="Arial"/>
                        </a:rPr>
                        <a:t>71</a:t>
                      </a:r>
                      <a:endParaRPr lang="nl-NL" sz="1200" b="0" strike="noStrike" spc="-1">
                        <a:solidFill>
                          <a:srgbClr val="000000"/>
                        </a:solidFill>
                        <a:latin typeface="Calibri"/>
                      </a:endParaRPr>
                    </a:p>
                  </a:txBody>
                  <a:tcPr marL="9360" marR="936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p:cNvSpPr>
          <p:nvPr>
            <p:ph type="title"/>
          </p:nvPr>
        </p:nvSpPr>
        <p:spPr>
          <a:xfrm>
            <a:off x="672120" y="1026000"/>
            <a:ext cx="10415520" cy="665640"/>
          </a:xfrm>
          <a:prstGeom prst="rect">
            <a:avLst/>
          </a:prstGeom>
          <a:noFill/>
          <a:ln w="0">
            <a:noFill/>
          </a:ln>
        </p:spPr>
        <p:txBody>
          <a:bodyPr lIns="45720" tIns="22680" rIns="45720" bIns="22680" anchor="t">
            <a:normAutofit/>
          </a:bodyPr>
          <a:lstStyle/>
          <a:p>
            <a:pPr indent="0" defTabSz="914400">
              <a:lnSpc>
                <a:spcPct val="90000"/>
              </a:lnSpc>
              <a:buNone/>
              <a:tabLst>
                <a:tab pos="0" algn="l"/>
              </a:tabLst>
            </a:pPr>
            <a:r>
              <a:rPr lang="nl-NL" sz="2500" b="0" strike="noStrike" spc="-1">
                <a:solidFill>
                  <a:schemeClr val="accent1"/>
                </a:solidFill>
                <a:latin typeface="Arial"/>
              </a:rPr>
              <a:t>Opdracht</a:t>
            </a:r>
            <a:endParaRPr lang="nl-NL" sz="2500" b="0" strike="noStrike" spc="-1">
              <a:solidFill>
                <a:schemeClr val="dk1"/>
              </a:solidFill>
              <a:latin typeface="Arial"/>
            </a:endParaRPr>
          </a:p>
        </p:txBody>
      </p:sp>
      <p:graphicFrame>
        <p:nvGraphicFramePr>
          <p:cNvPr id="694" name="Tabel 1"/>
          <p:cNvGraphicFramePr/>
          <p:nvPr/>
        </p:nvGraphicFramePr>
        <p:xfrm>
          <a:off x="714240" y="1764000"/>
          <a:ext cx="10331280" cy="4139640"/>
        </p:xfrm>
        <a:graphic>
          <a:graphicData uri="http://schemas.openxmlformats.org/drawingml/2006/table">
            <a:tbl>
              <a:tblPr/>
              <a:tblGrid>
                <a:gridCol w="2059920">
                  <a:extLst>
                    <a:ext uri="{9D8B030D-6E8A-4147-A177-3AD203B41FA5}">
                      <a16:colId xmlns:a16="http://schemas.microsoft.com/office/drawing/2014/main" val="20000"/>
                    </a:ext>
                  </a:extLst>
                </a:gridCol>
                <a:gridCol w="1045440">
                  <a:extLst>
                    <a:ext uri="{9D8B030D-6E8A-4147-A177-3AD203B41FA5}">
                      <a16:colId xmlns:a16="http://schemas.microsoft.com/office/drawing/2014/main" val="20001"/>
                    </a:ext>
                  </a:extLst>
                </a:gridCol>
                <a:gridCol w="1297080">
                  <a:extLst>
                    <a:ext uri="{9D8B030D-6E8A-4147-A177-3AD203B41FA5}">
                      <a16:colId xmlns:a16="http://schemas.microsoft.com/office/drawing/2014/main" val="20002"/>
                    </a:ext>
                  </a:extLst>
                </a:gridCol>
                <a:gridCol w="1297080">
                  <a:extLst>
                    <a:ext uri="{9D8B030D-6E8A-4147-A177-3AD203B41FA5}">
                      <a16:colId xmlns:a16="http://schemas.microsoft.com/office/drawing/2014/main" val="20003"/>
                    </a:ext>
                  </a:extLst>
                </a:gridCol>
                <a:gridCol w="1113840">
                  <a:extLst>
                    <a:ext uri="{9D8B030D-6E8A-4147-A177-3AD203B41FA5}">
                      <a16:colId xmlns:a16="http://schemas.microsoft.com/office/drawing/2014/main" val="20004"/>
                    </a:ext>
                  </a:extLst>
                </a:gridCol>
                <a:gridCol w="1239480">
                  <a:extLst>
                    <a:ext uri="{9D8B030D-6E8A-4147-A177-3AD203B41FA5}">
                      <a16:colId xmlns:a16="http://schemas.microsoft.com/office/drawing/2014/main" val="20005"/>
                    </a:ext>
                  </a:extLst>
                </a:gridCol>
                <a:gridCol w="1113840">
                  <a:extLst>
                    <a:ext uri="{9D8B030D-6E8A-4147-A177-3AD203B41FA5}">
                      <a16:colId xmlns:a16="http://schemas.microsoft.com/office/drawing/2014/main" val="20006"/>
                    </a:ext>
                  </a:extLst>
                </a:gridCol>
                <a:gridCol w="1163160">
                  <a:extLst>
                    <a:ext uri="{9D8B030D-6E8A-4147-A177-3AD203B41FA5}">
                      <a16:colId xmlns:a16="http://schemas.microsoft.com/office/drawing/2014/main" val="20007"/>
                    </a:ext>
                  </a:extLst>
                </a:gridCol>
              </a:tblGrid>
              <a:tr h="790560">
                <a:tc>
                  <a:txBody>
                    <a:bodyPr/>
                    <a:lstStyle/>
                    <a:p>
                      <a:pPr defTabSz="914400">
                        <a:lnSpc>
                          <a:spcPct val="100000"/>
                        </a:lnSpc>
                      </a:pPr>
                      <a:r>
                        <a:rPr lang="nl-NL" sz="1600" b="1" strike="noStrike" spc="-1">
                          <a:solidFill>
                            <a:schemeClr val="lt1"/>
                          </a:solidFill>
                          <a:latin typeface="Arial"/>
                        </a:rPr>
                        <a:t>Individual ID</a:t>
                      </a:r>
                      <a:endParaRPr lang="nl-NL" sz="1600" b="0" strike="noStrike" spc="-1">
                        <a:solidFill>
                          <a:srgbClr val="FFFFFF"/>
                        </a:solidFill>
                        <a:latin typeface="Calibri"/>
                      </a:endParaRPr>
                    </a:p>
                  </a:txBody>
                  <a:tcPr marL="12600" marR="1260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nl-NL" sz="1600" b="1" strike="noStrike" spc="-1">
                          <a:solidFill>
                            <a:schemeClr val="lt1"/>
                          </a:solidFill>
                          <a:latin typeface="Arial"/>
                        </a:rPr>
                        <a:t>Mass</a:t>
                      </a:r>
                      <a:endParaRPr lang="nl-NL" sz="1600" b="0" strike="noStrike" spc="-1">
                        <a:solidFill>
                          <a:srgbClr val="FFFFFF"/>
                        </a:solidFill>
                        <a:latin typeface="Calibri"/>
                      </a:endParaRPr>
                    </a:p>
                  </a:txBody>
                  <a:tcPr marL="12600" marR="1260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nl-NL" sz="1600" b="1" strike="noStrike" spc="-1">
                          <a:solidFill>
                            <a:schemeClr val="lt1"/>
                          </a:solidFill>
                          <a:latin typeface="Arial"/>
                        </a:rPr>
                        <a:t>Average Ambient Temperature</a:t>
                      </a:r>
                      <a:endParaRPr lang="nl-NL" sz="1600" b="0" strike="noStrike" spc="-1">
                        <a:solidFill>
                          <a:srgbClr val="FFFFFF"/>
                        </a:solidFill>
                        <a:latin typeface="Calibri"/>
                      </a:endParaRPr>
                    </a:p>
                  </a:txBody>
                  <a:tcPr marL="12600" marR="1260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nl-NL" sz="1600" b="1" strike="noStrike" spc="-1">
                          <a:solidFill>
                            <a:schemeClr val="lt1"/>
                          </a:solidFill>
                          <a:latin typeface="Arial"/>
                        </a:rPr>
                        <a:t>Average Incubation Temperature</a:t>
                      </a:r>
                      <a:endParaRPr lang="nl-NL" sz="1600" b="0" strike="noStrike" spc="-1">
                        <a:solidFill>
                          <a:srgbClr val="FFFFFF"/>
                        </a:solidFill>
                        <a:latin typeface="Calibri"/>
                      </a:endParaRPr>
                    </a:p>
                  </a:txBody>
                  <a:tcPr marL="12600" marR="1260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nl-NL" sz="1600" b="1" strike="noStrike" spc="-1">
                          <a:solidFill>
                            <a:schemeClr val="lt1"/>
                          </a:solidFill>
                          <a:latin typeface="Arial"/>
                        </a:rPr>
                        <a:t>Incubation Period (days)</a:t>
                      </a:r>
                      <a:endParaRPr lang="nl-NL" sz="1600" b="0" strike="noStrike" spc="-1">
                        <a:solidFill>
                          <a:srgbClr val="FFFFFF"/>
                        </a:solidFill>
                        <a:latin typeface="Calibri"/>
                      </a:endParaRPr>
                    </a:p>
                  </a:txBody>
                  <a:tcPr marL="12600" marR="1260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nl-NL" sz="1600" b="1" strike="noStrike" spc="-1">
                          <a:solidFill>
                            <a:schemeClr val="lt1"/>
                          </a:solidFill>
                          <a:latin typeface="Arial"/>
                        </a:rPr>
                        <a:t>number of eggs</a:t>
                      </a:r>
                      <a:endParaRPr lang="nl-NL" sz="1600" b="0" strike="noStrike" spc="-1">
                        <a:solidFill>
                          <a:srgbClr val="FFFFFF"/>
                        </a:solidFill>
                        <a:latin typeface="Calibri"/>
                      </a:endParaRPr>
                    </a:p>
                  </a:txBody>
                  <a:tcPr marL="12600" marR="1260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nl-NL" sz="1600" b="1" strike="noStrike" spc="-1">
                          <a:solidFill>
                            <a:schemeClr val="lt1"/>
                          </a:solidFill>
                          <a:latin typeface="Arial"/>
                        </a:rPr>
                        <a:t>number of eggs hatched</a:t>
                      </a:r>
                      <a:endParaRPr lang="nl-NL" sz="1600" b="0" strike="noStrike" spc="-1">
                        <a:solidFill>
                          <a:srgbClr val="FFFFFF"/>
                        </a:solidFill>
                        <a:latin typeface="Calibri"/>
                      </a:endParaRPr>
                    </a:p>
                  </a:txBody>
                  <a:tcPr marL="12600" marR="1260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defTabSz="914400">
                        <a:lnSpc>
                          <a:spcPct val="100000"/>
                        </a:lnSpc>
                      </a:pPr>
                      <a:r>
                        <a:rPr lang="en-US" sz="1600" b="1" strike="noStrike" spc="-1">
                          <a:solidFill>
                            <a:schemeClr val="lt1"/>
                          </a:solidFill>
                          <a:latin typeface="Arial"/>
                        </a:rPr>
                        <a:t>Nest initiation day of year</a:t>
                      </a:r>
                      <a:endParaRPr lang="nl-NL" sz="1600" b="0" strike="noStrike" spc="-1">
                        <a:solidFill>
                          <a:srgbClr val="FFFFFF"/>
                        </a:solidFill>
                        <a:latin typeface="Calibri"/>
                      </a:endParaRPr>
                    </a:p>
                  </a:txBody>
                  <a:tcPr marL="12600" marR="1260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304200">
                <a:tc>
                  <a:txBody>
                    <a:bodyPr/>
                    <a:lstStyle/>
                    <a:p>
                      <a:pPr defTabSz="914400">
                        <a:lnSpc>
                          <a:spcPct val="100000"/>
                        </a:lnSpc>
                      </a:pPr>
                      <a:r>
                        <a:rPr lang="nl-NL" sz="1600" b="0" strike="noStrike" spc="-1">
                          <a:solidFill>
                            <a:schemeClr val="dk1"/>
                          </a:solidFill>
                          <a:latin typeface="Arial"/>
                        </a:rPr>
                        <a:t>A1B</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645</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22.46</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32.09</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32.04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Probably 14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11</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100</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1"/>
                  </a:ext>
                </a:extLst>
              </a:tr>
              <a:tr h="304200">
                <a:tc>
                  <a:txBody>
                    <a:bodyPr/>
                    <a:lstStyle/>
                    <a:p>
                      <a:pPr defTabSz="914400">
                        <a:lnSpc>
                          <a:spcPct val="100000"/>
                        </a:lnSpc>
                      </a:pPr>
                      <a:r>
                        <a:rPr lang="nl-NL" sz="1600" b="0" strike="noStrike" spc="-1">
                          <a:solidFill>
                            <a:schemeClr val="dk1"/>
                          </a:solidFill>
                          <a:latin typeface="Arial"/>
                        </a:rPr>
                        <a:t>H3</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545</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18.31</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34.73</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29.63</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9</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7</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82</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2"/>
                  </a:ext>
                </a:extLst>
              </a:tr>
              <a:tr h="304200">
                <a:tc>
                  <a:txBody>
                    <a:bodyPr/>
                    <a:lstStyle/>
                    <a:p>
                      <a:pPr defTabSz="914400">
                        <a:lnSpc>
                          <a:spcPct val="100000"/>
                        </a:lnSpc>
                      </a:pPr>
                      <a:r>
                        <a:rPr lang="nl-NL" sz="1600" b="0" strike="noStrike" spc="-1">
                          <a:solidFill>
                            <a:schemeClr val="dk1"/>
                          </a:solidFill>
                          <a:latin typeface="Arial"/>
                        </a:rPr>
                        <a:t>N4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605</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14.44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31.96</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32.42</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17</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57</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3"/>
                  </a:ext>
                </a:extLst>
              </a:tr>
              <a:tr h="304200">
                <a:tc>
                  <a:txBody>
                    <a:bodyPr/>
                    <a:lstStyle/>
                    <a:p>
                      <a:pPr defTabSz="914400">
                        <a:lnSpc>
                          <a:spcPct val="100000"/>
                        </a:lnSpc>
                      </a:pPr>
                      <a:r>
                        <a:rPr lang="nl-NL" sz="1600" b="0" strike="noStrike" spc="-1">
                          <a:solidFill>
                            <a:schemeClr val="dk1"/>
                          </a:solidFill>
                          <a:latin typeface="Arial"/>
                        </a:rPr>
                        <a:t>N8</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590</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20.13</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35.6</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86</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4"/>
                  </a:ext>
                </a:extLst>
              </a:tr>
              <a:tr h="304200">
                <a:tc>
                  <a:txBody>
                    <a:bodyPr/>
                    <a:lstStyle/>
                    <a:p>
                      <a:pPr defTabSz="914400">
                        <a:lnSpc>
                          <a:spcPct val="100000"/>
                        </a:lnSpc>
                      </a:pPr>
                      <a:r>
                        <a:rPr lang="nl-NL" sz="1600" b="0" strike="noStrike" spc="-1">
                          <a:solidFill>
                            <a:schemeClr val="dk1"/>
                          </a:solidFill>
                          <a:latin typeface="Arial"/>
                        </a:rPr>
                        <a:t>O2</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540</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19.74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31.34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33.71</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13</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10</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86</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5"/>
                  </a:ext>
                </a:extLst>
              </a:tr>
              <a:tr h="304200">
                <a:tc>
                  <a:txBody>
                    <a:bodyPr/>
                    <a:lstStyle/>
                    <a:p>
                      <a:pPr defTabSz="914400">
                        <a:lnSpc>
                          <a:spcPct val="100000"/>
                        </a:lnSpc>
                      </a:pPr>
                      <a:r>
                        <a:rPr lang="nl-NL" sz="1600" b="0" strike="noStrike" spc="-1">
                          <a:solidFill>
                            <a:schemeClr val="dk1"/>
                          </a:solidFill>
                          <a:latin typeface="Arial"/>
                        </a:rPr>
                        <a:t>O3A</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560</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13.04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33.56</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no</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5?</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55</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6"/>
                  </a:ext>
                </a:extLst>
              </a:tr>
              <a:tr h="304200">
                <a:tc>
                  <a:txBody>
                    <a:bodyPr/>
                    <a:lstStyle/>
                    <a:p>
                      <a:pPr defTabSz="914400">
                        <a:lnSpc>
                          <a:spcPct val="100000"/>
                        </a:lnSpc>
                      </a:pPr>
                      <a:r>
                        <a:rPr lang="nl-NL" sz="1600" b="0" strike="noStrike" spc="-1">
                          <a:solidFill>
                            <a:schemeClr val="dk1"/>
                          </a:solidFill>
                          <a:latin typeface="Arial"/>
                        </a:rPr>
                        <a:t>O3B</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0.56</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24.58</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33.52</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30.04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13</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11</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117</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7"/>
                  </a:ext>
                </a:extLst>
              </a:tr>
              <a:tr h="304200">
                <a:tc>
                  <a:txBody>
                    <a:bodyPr/>
                    <a:lstStyle/>
                    <a:p>
                      <a:pPr defTabSz="914400">
                        <a:lnSpc>
                          <a:spcPct val="100000"/>
                        </a:lnSpc>
                      </a:pPr>
                      <a:r>
                        <a:rPr lang="nl-NL" sz="1600" b="0" strike="noStrike" spc="-1">
                          <a:solidFill>
                            <a:schemeClr val="dk1"/>
                          </a:solidFill>
                          <a:latin typeface="Arial"/>
                        </a:rPr>
                        <a:t>T2B</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0.57</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25.28</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35.97</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29.54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7</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6</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119</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08"/>
                  </a:ext>
                </a:extLst>
              </a:tr>
              <a:tr h="304200">
                <a:tc>
                  <a:txBody>
                    <a:bodyPr/>
                    <a:lstStyle/>
                    <a:p>
                      <a:pPr defTabSz="914400">
                        <a:lnSpc>
                          <a:spcPct val="100000"/>
                        </a:lnSpc>
                      </a:pPr>
                      <a:r>
                        <a:rPr lang="nl-NL" sz="1600" b="0" strike="noStrike" spc="-1">
                          <a:solidFill>
                            <a:schemeClr val="dk1"/>
                          </a:solidFill>
                          <a:latin typeface="Arial"/>
                        </a:rPr>
                        <a:t>T6A</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0.53</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13.90</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34.48</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30.13</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7</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unknown</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09"/>
                  </a:ext>
                </a:extLst>
              </a:tr>
              <a:tr h="304200">
                <a:tc>
                  <a:txBody>
                    <a:bodyPr/>
                    <a:lstStyle/>
                    <a:p>
                      <a:pPr defTabSz="914400">
                        <a:lnSpc>
                          <a:spcPct val="100000"/>
                        </a:lnSpc>
                      </a:pPr>
                      <a:r>
                        <a:rPr lang="nl-NL" sz="1600" b="0" strike="noStrike" spc="-1">
                          <a:solidFill>
                            <a:schemeClr val="dk1"/>
                          </a:solidFill>
                          <a:latin typeface="Arial"/>
                        </a:rPr>
                        <a:t>T9</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0.57</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19.23</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31.94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none</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14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11</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lstStyle/>
                    <a:p>
                      <a:pPr defTabSz="914400">
                        <a:lnSpc>
                          <a:spcPct val="100000"/>
                        </a:lnSpc>
                      </a:pPr>
                      <a:r>
                        <a:rPr lang="nl-NL" sz="1600" b="0" strike="noStrike" spc="-1">
                          <a:solidFill>
                            <a:schemeClr val="dk1"/>
                          </a:solidFill>
                          <a:latin typeface="Arial"/>
                        </a:rPr>
                        <a:t>71</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extLst>
                  <a:ext uri="{0D108BD9-81ED-4DB2-BD59-A6C34878D82A}">
                    <a16:rowId xmlns:a16="http://schemas.microsoft.com/office/drawing/2014/main" val="10010"/>
                  </a:ext>
                </a:extLst>
              </a:tr>
              <a:tr h="304200">
                <a:tc>
                  <a:txBody>
                    <a:bodyPr/>
                    <a:lstStyle/>
                    <a:p>
                      <a:pPr defTabSz="914400">
                        <a:lnSpc>
                          <a:spcPct val="100000"/>
                        </a:lnSpc>
                      </a:pPr>
                      <a:r>
                        <a:rPr lang="nl-NL" sz="1600" b="0" strike="noStrike" spc="-1">
                          <a:solidFill>
                            <a:schemeClr val="dk1"/>
                          </a:solidFill>
                          <a:latin typeface="Arial"/>
                        </a:rPr>
                        <a:t>U10C</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0.55</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22.80</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34.27</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31.92</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9</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6</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lstStyle/>
                    <a:p>
                      <a:pPr defTabSz="914400">
                        <a:lnSpc>
                          <a:spcPct val="100000"/>
                        </a:lnSpc>
                      </a:pPr>
                      <a:r>
                        <a:rPr lang="nl-NL" sz="1600" b="0" strike="noStrike" spc="-1">
                          <a:solidFill>
                            <a:schemeClr val="dk1"/>
                          </a:solidFill>
                          <a:latin typeface="Arial"/>
                        </a:rPr>
                        <a:t>94</a:t>
                      </a:r>
                      <a:endParaRPr lang="nl-NL" sz="1600" b="0" strike="noStrike" spc="-1">
                        <a:solidFill>
                          <a:srgbClr val="000000"/>
                        </a:solidFill>
                        <a:latin typeface="Calibri"/>
                      </a:endParaRPr>
                    </a:p>
                  </a:txBody>
                  <a:tcPr marL="12600" marR="12600" anchor="b">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5" name="Afbeelding 4" descr="Afbeelding met zwart, duisternis&#10;&#10;Automatisch gegenereerde beschrijving"/>
          <p:cNvPicPr/>
          <p:nvPr/>
        </p:nvPicPr>
        <p:blipFill>
          <a:blip r:embed="rId3"/>
          <a:stretch/>
        </p:blipFill>
        <p:spPr>
          <a:xfrm>
            <a:off x="1253160" y="1825560"/>
            <a:ext cx="4350600" cy="4350600"/>
          </a:xfrm>
          <a:prstGeom prst="rect">
            <a:avLst/>
          </a:prstGeom>
          <a:noFill/>
          <a:ln w="0">
            <a:noFill/>
          </a:ln>
        </p:spPr>
      </p:pic>
      <p:sp>
        <p:nvSpPr>
          <p:cNvPr id="696" name="Tekstvak 3"/>
          <p:cNvSpPr/>
          <p:nvPr/>
        </p:nvSpPr>
        <p:spPr>
          <a:xfrm>
            <a:off x="6172200" y="1825560"/>
            <a:ext cx="5180760" cy="435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100000"/>
              </a:lnSpc>
              <a:spcBef>
                <a:spcPts val="1001"/>
              </a:spcBef>
              <a:tabLst>
                <a:tab pos="0" algn="l"/>
              </a:tabLst>
            </a:pPr>
            <a:r>
              <a:rPr lang="en-US" sz="2800" b="1" strike="noStrike" spc="-1">
                <a:solidFill>
                  <a:srgbClr val="000000"/>
                </a:solidFill>
                <a:latin typeface="Arial"/>
              </a:rPr>
              <a:t>Welke vragen hebben jullie?</a:t>
            </a:r>
            <a:endParaRPr lang="nl-NL" sz="2800" b="0" strike="noStrike" spc="-1">
              <a:solidFill>
                <a:srgbClr val="000000"/>
              </a:solidFill>
              <a:latin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Tekstvak 3"/>
          <p:cNvSpPr/>
          <p:nvPr/>
        </p:nvSpPr>
        <p:spPr>
          <a:xfrm>
            <a:off x="672120" y="1026000"/>
            <a:ext cx="10415520" cy="665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defTabSz="914400">
              <a:lnSpc>
                <a:spcPct val="90000"/>
              </a:lnSpc>
              <a:spcAft>
                <a:spcPts val="601"/>
              </a:spcAft>
              <a:tabLst>
                <a:tab pos="0" algn="l"/>
              </a:tabLst>
            </a:pPr>
            <a:r>
              <a:rPr lang="en-US" sz="2500" b="1" strike="noStrike" spc="-1">
                <a:solidFill>
                  <a:schemeClr val="accent1"/>
                </a:solidFill>
                <a:latin typeface="Arial"/>
              </a:rPr>
              <a:t>Pauze</a:t>
            </a:r>
            <a:endParaRPr lang="nl-NL" sz="2500" b="0" strike="noStrike" spc="-1">
              <a:solidFill>
                <a:srgbClr val="000000"/>
              </a:solidFill>
              <a:latin typeface="Calibri"/>
            </a:endParaRPr>
          </a:p>
        </p:txBody>
      </p:sp>
      <p:pic>
        <p:nvPicPr>
          <p:cNvPr id="698" name="Afbeelding 5" descr="Werkende mannen die koffiepauze nemen"/>
          <p:cNvPicPr/>
          <p:nvPr/>
        </p:nvPicPr>
        <p:blipFill>
          <a:blip r:embed="rId3"/>
          <a:srcRect t="14060" b="26397"/>
          <a:stretch/>
        </p:blipFill>
        <p:spPr>
          <a:xfrm>
            <a:off x="672120" y="1764000"/>
            <a:ext cx="10415520" cy="4139640"/>
          </a:xfrm>
          <a:prstGeom prst="rect">
            <a:avLst/>
          </a:prstGeom>
          <a:noFill/>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ekstvak 4"/>
          <p:cNvSpPr/>
          <p:nvPr/>
        </p:nvSpPr>
        <p:spPr>
          <a:xfrm>
            <a:off x="1595880" y="6277680"/>
            <a:ext cx="3114000" cy="36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15000"/>
              </a:lnSpc>
              <a:tabLst>
                <a:tab pos="0" algn="l"/>
              </a:tabLst>
            </a:pPr>
            <a:r>
              <a:rPr lang="en-US" sz="800" b="0" strike="noStrike" spc="-1">
                <a:solidFill>
                  <a:schemeClr val="dk1"/>
                </a:solidFill>
                <a:latin typeface="Arial"/>
              </a:rPr>
              <a:t>Anastasia Shuraeva: A White Wooden Closet of a Woman.</a:t>
            </a:r>
            <a:endParaRPr lang="nl-NL" sz="800" b="0" strike="noStrike" spc="-1">
              <a:solidFill>
                <a:srgbClr val="000000"/>
              </a:solidFill>
              <a:latin typeface="Calibri"/>
            </a:endParaRPr>
          </a:p>
          <a:p>
            <a:pPr defTabSz="914400">
              <a:lnSpc>
                <a:spcPct val="115000"/>
              </a:lnSpc>
              <a:tabLst>
                <a:tab pos="0" algn="l"/>
              </a:tabLst>
            </a:pPr>
            <a:r>
              <a:rPr lang="en-US" sz="800" b="0" strike="noStrike" spc="-1">
                <a:solidFill>
                  <a:schemeClr val="dk1"/>
                </a:solidFill>
                <a:latin typeface="Arial"/>
              </a:rPr>
              <a:t>Pexels</a:t>
            </a:r>
            <a:endParaRPr lang="nl-NL" sz="800" b="0" strike="noStrike" spc="-1">
              <a:solidFill>
                <a:srgbClr val="000000"/>
              </a:solidFill>
              <a:latin typeface="Calibri"/>
            </a:endParaRPr>
          </a:p>
        </p:txBody>
      </p:sp>
      <p:sp>
        <p:nvSpPr>
          <p:cNvPr id="462" name="Tekstvak 12"/>
          <p:cNvSpPr/>
          <p:nvPr/>
        </p:nvSpPr>
        <p:spPr>
          <a:xfrm>
            <a:off x="6789960" y="6277680"/>
            <a:ext cx="6487920" cy="22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15000"/>
              </a:lnSpc>
              <a:tabLst>
                <a:tab pos="0" algn="l"/>
              </a:tabLst>
            </a:pPr>
            <a:r>
              <a:rPr lang="en-US" sz="800" b="0" strike="noStrike" spc="-1">
                <a:solidFill>
                  <a:schemeClr val="dk1"/>
                </a:solidFill>
                <a:latin typeface="Arial"/>
              </a:rPr>
              <a:t>Ron Lach: Photo of an Untidy and Messy White Wooden Closet. Pexels</a:t>
            </a:r>
            <a:endParaRPr lang="nl-NL" sz="800" b="0" strike="noStrike" spc="-1">
              <a:solidFill>
                <a:srgbClr val="000000"/>
              </a:solidFill>
              <a:latin typeface="Calibri"/>
            </a:endParaRPr>
          </a:p>
        </p:txBody>
      </p:sp>
      <p:pic>
        <p:nvPicPr>
          <p:cNvPr id="463" name="Afbeelding 1"/>
          <p:cNvPicPr/>
          <p:nvPr/>
        </p:nvPicPr>
        <p:blipFill>
          <a:blip r:embed="rId3"/>
          <a:stretch/>
        </p:blipFill>
        <p:spPr>
          <a:xfrm>
            <a:off x="1693440" y="1359360"/>
            <a:ext cx="3211560" cy="4816080"/>
          </a:xfrm>
          <a:prstGeom prst="rect">
            <a:avLst/>
          </a:prstGeom>
          <a:noFill/>
          <a:ln w="0">
            <a:noFill/>
          </a:ln>
        </p:spPr>
      </p:pic>
      <p:pic>
        <p:nvPicPr>
          <p:cNvPr id="464" name="Afbeelding 5"/>
          <p:cNvPicPr/>
          <p:nvPr/>
        </p:nvPicPr>
        <p:blipFill>
          <a:blip r:embed="rId4"/>
          <a:stretch/>
        </p:blipFill>
        <p:spPr>
          <a:xfrm>
            <a:off x="6822360" y="1359360"/>
            <a:ext cx="3211560" cy="4816080"/>
          </a:xfrm>
          <a:prstGeom prst="rect">
            <a:avLst/>
          </a:prstGeom>
          <a:noFill/>
          <a:ln w="0">
            <a:noFill/>
          </a:ln>
        </p:spPr>
      </p:pic>
      <p:sp>
        <p:nvSpPr>
          <p:cNvPr id="465" name="Rectangle 1"/>
          <p:cNvSpPr/>
          <p:nvPr/>
        </p:nvSpPr>
        <p:spPr>
          <a:xfrm>
            <a:off x="340200" y="782640"/>
            <a:ext cx="6634440" cy="34128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0" tIns="-12600" rIns="0" bIns="-12600" numCol="1" spcCol="0" anchor="ctr">
            <a:spAutoFit/>
          </a:bodyPr>
          <a:lstStyle/>
          <a:p>
            <a:pPr defTabSz="914400">
              <a:lnSpc>
                <a:spcPct val="100000"/>
              </a:lnSpc>
              <a:tabLst>
                <a:tab pos="0" algn="l"/>
              </a:tabLst>
            </a:pPr>
            <a:r>
              <a:rPr lang="nl-NL" sz="2400" b="1" strike="noStrike" spc="-1">
                <a:solidFill>
                  <a:schemeClr val="dk2"/>
                </a:solidFill>
                <a:latin typeface="Arial"/>
              </a:rPr>
              <a:t>Hoe is je bureaublad georganiseerd? </a:t>
            </a:r>
            <a:endParaRPr lang="nl-NL" sz="2400" b="0" strike="noStrike" spc="-1">
              <a:solidFill>
                <a:srgbClr val="000000"/>
              </a:solidFill>
              <a:latin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Tekstvak 3"/>
          <p:cNvSpPr/>
          <p:nvPr/>
        </p:nvSpPr>
        <p:spPr>
          <a:xfrm>
            <a:off x="2589120" y="2100600"/>
            <a:ext cx="69800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Lst>
            </a:pPr>
            <a:r>
              <a:rPr lang="en-GB" sz="3600" b="1" strike="noStrike" spc="-1">
                <a:solidFill>
                  <a:srgbClr val="000000"/>
                </a:solidFill>
                <a:latin typeface="Arial"/>
              </a:rPr>
              <a:t>Deel 2: Publikatiepakket</a:t>
            </a:r>
            <a:endParaRPr lang="nl-NL" sz="3600" b="0" strike="noStrike" spc="-1">
              <a:solidFill>
                <a:srgbClr val="000000"/>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Tekstvak 4"/>
          <p:cNvSpPr/>
          <p:nvPr/>
        </p:nvSpPr>
        <p:spPr>
          <a:xfrm>
            <a:off x="466560" y="5639760"/>
            <a:ext cx="3743640" cy="36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15000"/>
              </a:lnSpc>
              <a:tabLst>
                <a:tab pos="0" algn="l"/>
              </a:tabLst>
            </a:pPr>
            <a:r>
              <a:rPr lang="en-US" sz="800" b="0" strike="noStrike" spc="-1">
                <a:solidFill>
                  <a:srgbClr val="000000"/>
                </a:solidFill>
                <a:latin typeface="__Roboto_4db51b"/>
              </a:rPr>
              <a:t>Photo by https://stockcake.com/i/floating-lego-bricks_2115305_1238333</a:t>
            </a:r>
            <a:endParaRPr lang="nl-NL" sz="800" b="0" strike="noStrike" spc="-1">
              <a:solidFill>
                <a:srgbClr val="000000"/>
              </a:solidFill>
              <a:latin typeface="Calibri"/>
            </a:endParaRPr>
          </a:p>
        </p:txBody>
      </p:sp>
      <p:sp>
        <p:nvSpPr>
          <p:cNvPr id="467" name="Tekstvak 12"/>
          <p:cNvSpPr/>
          <p:nvPr/>
        </p:nvSpPr>
        <p:spPr>
          <a:xfrm>
            <a:off x="6400800" y="5642640"/>
            <a:ext cx="6487920" cy="22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15000"/>
              </a:lnSpc>
              <a:tabLst>
                <a:tab pos="0" algn="l"/>
              </a:tabLst>
            </a:pPr>
            <a:r>
              <a:rPr lang="en-US" sz="800" b="0" strike="noStrike" spc="-1">
                <a:solidFill>
                  <a:schemeClr val="dk1"/>
                </a:solidFill>
                <a:latin typeface="Arial"/>
              </a:rPr>
              <a:t>Photo by https://stockcake.com/i/colorful-lego-cascade_1550260_1181876</a:t>
            </a:r>
            <a:endParaRPr lang="nl-NL" sz="800" b="0" strike="noStrike" spc="-1">
              <a:solidFill>
                <a:srgbClr val="000000"/>
              </a:solidFill>
              <a:latin typeface="Calibri"/>
            </a:endParaRPr>
          </a:p>
        </p:txBody>
      </p:sp>
      <p:sp>
        <p:nvSpPr>
          <p:cNvPr id="468" name="Rectangle 1"/>
          <p:cNvSpPr/>
          <p:nvPr/>
        </p:nvSpPr>
        <p:spPr>
          <a:xfrm>
            <a:off x="623880" y="1674360"/>
            <a:ext cx="6634440" cy="34344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0" tIns="-12600" rIns="0" bIns="-12600" numCol="1" spcCol="0" anchor="ctr">
            <a:spAutoFit/>
          </a:bodyPr>
          <a:lstStyle/>
          <a:p>
            <a:pPr defTabSz="914400">
              <a:lnSpc>
                <a:spcPct val="100000"/>
              </a:lnSpc>
              <a:tabLst>
                <a:tab pos="0" algn="l"/>
              </a:tabLst>
            </a:pPr>
            <a:endParaRPr lang="nl-NL" sz="2400" b="1" strike="noStrike" spc="-1">
              <a:solidFill>
                <a:schemeClr val="dk2"/>
              </a:solidFill>
              <a:latin typeface="Arial"/>
            </a:endParaRPr>
          </a:p>
        </p:txBody>
      </p:sp>
      <p:pic>
        <p:nvPicPr>
          <p:cNvPr id="469" name="Afbeelding 2"/>
          <p:cNvPicPr/>
          <p:nvPr/>
        </p:nvPicPr>
        <p:blipFill>
          <a:blip r:embed="rId3"/>
          <a:stretch/>
        </p:blipFill>
        <p:spPr>
          <a:xfrm>
            <a:off x="6400800" y="2081520"/>
            <a:ext cx="5628960" cy="3216600"/>
          </a:xfrm>
          <a:prstGeom prst="rect">
            <a:avLst/>
          </a:prstGeom>
          <a:noFill/>
          <a:ln w="0">
            <a:noFill/>
          </a:ln>
        </p:spPr>
      </p:pic>
      <p:pic>
        <p:nvPicPr>
          <p:cNvPr id="470" name="Afbeelding 3"/>
          <p:cNvPicPr/>
          <p:nvPr/>
        </p:nvPicPr>
        <p:blipFill>
          <a:blip r:embed="rId4"/>
          <a:stretch/>
        </p:blipFill>
        <p:spPr>
          <a:xfrm>
            <a:off x="466560" y="2099520"/>
            <a:ext cx="5628960" cy="3216600"/>
          </a:xfrm>
          <a:prstGeom prst="rect">
            <a:avLst/>
          </a:prstGeom>
          <a:noFill/>
          <a:ln w="0">
            <a:noFill/>
          </a:ln>
        </p:spPr>
      </p:pic>
      <p:sp>
        <p:nvSpPr>
          <p:cNvPr id="471" name="Rectangle 1"/>
          <p:cNvSpPr/>
          <p:nvPr/>
        </p:nvSpPr>
        <p:spPr>
          <a:xfrm>
            <a:off x="343440" y="950760"/>
            <a:ext cx="4015440" cy="341280"/>
          </a:xfrm>
          <a:prstGeom prst="rect">
            <a:avLst/>
          </a:prstGeom>
          <a:solidFill>
            <a:srgbClr val="F8F9FA"/>
          </a:solidFill>
          <a:ln w="0">
            <a:noFill/>
          </a:ln>
        </p:spPr>
        <p:style>
          <a:lnRef idx="0">
            <a:scrgbClr r="0" g="0" b="0"/>
          </a:lnRef>
          <a:fillRef idx="0">
            <a:scrgbClr r="0" g="0" b="0"/>
          </a:fillRef>
          <a:effectRef idx="0">
            <a:scrgbClr r="0" g="0" b="0"/>
          </a:effectRef>
          <a:fontRef idx="minor"/>
        </p:style>
        <p:txBody>
          <a:bodyPr wrap="none" lIns="0" tIns="-12600" rIns="0" bIns="-12600" numCol="1" spcCol="0" anchor="ctr">
            <a:spAutoFit/>
          </a:bodyPr>
          <a:lstStyle/>
          <a:p>
            <a:pPr defTabSz="914400">
              <a:lnSpc>
                <a:spcPct val="100000"/>
              </a:lnSpc>
              <a:tabLst>
                <a:tab pos="0" algn="l"/>
              </a:tabLst>
            </a:pPr>
            <a:r>
              <a:rPr lang="nl-NL" sz="2400" b="1" strike="noStrike" spc="-1">
                <a:solidFill>
                  <a:schemeClr val="dk2"/>
                </a:solidFill>
                <a:latin typeface="Arial"/>
              </a:rPr>
              <a:t>Hoeveel bestanden heb je? </a:t>
            </a:r>
            <a:endParaRPr lang="nl-NL" sz="2400" b="0" strike="noStrike" spc="-1">
              <a:solidFill>
                <a:srgbClr val="000000"/>
              </a:solid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ekstvak 4"/>
          <p:cNvSpPr/>
          <p:nvPr/>
        </p:nvSpPr>
        <p:spPr>
          <a:xfrm>
            <a:off x="1968480" y="6595920"/>
            <a:ext cx="3743640" cy="36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15000"/>
              </a:lnSpc>
              <a:tabLst>
                <a:tab pos="0" algn="l"/>
              </a:tabLst>
            </a:pPr>
            <a:r>
              <a:rPr lang="en-US" sz="800" b="0" strike="noStrike" spc="-1">
                <a:solidFill>
                  <a:srgbClr val="000000"/>
                </a:solidFill>
                <a:latin typeface="__Roboto_4db51b"/>
              </a:rPr>
              <a:t>Photo by https://stockcake.com/i/digital-search-lens_2127356_1304524</a:t>
            </a:r>
            <a:endParaRPr lang="nl-NL" sz="800" b="0" strike="noStrike" spc="-1">
              <a:solidFill>
                <a:srgbClr val="000000"/>
              </a:solidFill>
              <a:latin typeface="Calibri"/>
            </a:endParaRPr>
          </a:p>
        </p:txBody>
      </p:sp>
      <p:sp>
        <p:nvSpPr>
          <p:cNvPr id="473" name="Tekstvak 12"/>
          <p:cNvSpPr/>
          <p:nvPr/>
        </p:nvSpPr>
        <p:spPr>
          <a:xfrm>
            <a:off x="6979320" y="6595920"/>
            <a:ext cx="6487920" cy="22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15000"/>
              </a:lnSpc>
              <a:tabLst>
                <a:tab pos="0" algn="l"/>
              </a:tabLst>
            </a:pPr>
            <a:r>
              <a:rPr lang="en-US" sz="800" b="0" strike="noStrike" spc="-1">
                <a:solidFill>
                  <a:srgbClr val="000000"/>
                </a:solidFill>
                <a:latin typeface="__Roboto_4db51b"/>
              </a:rPr>
              <a:t>Photo by https://stockcake.com/i/digital-file-cascade_2077835_1246281</a:t>
            </a:r>
            <a:endParaRPr lang="nl-NL" sz="800" b="0" strike="noStrike" spc="-1">
              <a:solidFill>
                <a:srgbClr val="000000"/>
              </a:solidFill>
              <a:latin typeface="Calibri"/>
            </a:endParaRPr>
          </a:p>
        </p:txBody>
      </p:sp>
      <p:sp>
        <p:nvSpPr>
          <p:cNvPr id="474" name="Rectangle 1"/>
          <p:cNvSpPr/>
          <p:nvPr/>
        </p:nvSpPr>
        <p:spPr>
          <a:xfrm>
            <a:off x="623880" y="1674360"/>
            <a:ext cx="6634440" cy="34344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0" tIns="-12600" rIns="0" bIns="-12600" numCol="1" spcCol="0" anchor="ctr">
            <a:spAutoFit/>
          </a:bodyPr>
          <a:lstStyle/>
          <a:p>
            <a:pPr defTabSz="914400">
              <a:lnSpc>
                <a:spcPct val="100000"/>
              </a:lnSpc>
              <a:tabLst>
                <a:tab pos="0" algn="l"/>
              </a:tabLst>
            </a:pPr>
            <a:endParaRPr lang="nl-NL" sz="2400" b="1" strike="noStrike" spc="-1">
              <a:solidFill>
                <a:schemeClr val="dk2"/>
              </a:solidFill>
              <a:latin typeface="Arial"/>
            </a:endParaRPr>
          </a:p>
        </p:txBody>
      </p:sp>
      <p:pic>
        <p:nvPicPr>
          <p:cNvPr id="475" name="Afbeelding 1"/>
          <p:cNvPicPr/>
          <p:nvPr/>
        </p:nvPicPr>
        <p:blipFill>
          <a:blip r:embed="rId3"/>
          <a:stretch/>
        </p:blipFill>
        <p:spPr>
          <a:xfrm>
            <a:off x="6979320" y="1402200"/>
            <a:ext cx="2967480" cy="5193360"/>
          </a:xfrm>
          <a:prstGeom prst="rect">
            <a:avLst/>
          </a:prstGeom>
          <a:noFill/>
          <a:ln w="0">
            <a:noFill/>
          </a:ln>
        </p:spPr>
      </p:pic>
      <p:pic>
        <p:nvPicPr>
          <p:cNvPr id="476" name="Afbeelding 5"/>
          <p:cNvPicPr/>
          <p:nvPr/>
        </p:nvPicPr>
        <p:blipFill>
          <a:blip r:embed="rId4"/>
          <a:stretch/>
        </p:blipFill>
        <p:spPr>
          <a:xfrm>
            <a:off x="1968480" y="1422000"/>
            <a:ext cx="2967480" cy="5193360"/>
          </a:xfrm>
          <a:prstGeom prst="rect">
            <a:avLst/>
          </a:prstGeom>
          <a:noFill/>
          <a:ln w="0">
            <a:noFill/>
          </a:ln>
        </p:spPr>
      </p:pic>
      <p:sp>
        <p:nvSpPr>
          <p:cNvPr id="477" name="Rectangle 1"/>
          <p:cNvSpPr/>
          <p:nvPr/>
        </p:nvSpPr>
        <p:spPr>
          <a:xfrm>
            <a:off x="184320" y="781560"/>
            <a:ext cx="11823120" cy="34128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0" tIns="-12600" rIns="0" bIns="-12600" numCol="1" spcCol="0" anchor="ctr">
            <a:spAutoFit/>
          </a:bodyPr>
          <a:lstStyle/>
          <a:p>
            <a:pPr defTabSz="914400">
              <a:lnSpc>
                <a:spcPct val="100000"/>
              </a:lnSpc>
              <a:tabLst>
                <a:tab pos="0" algn="l"/>
              </a:tabLst>
            </a:pPr>
            <a:r>
              <a:rPr lang="nl-NL" sz="2400" b="1" strike="noStrike" spc="-1">
                <a:solidFill>
                  <a:schemeClr val="dk2"/>
                </a:solidFill>
                <a:latin typeface="Arial"/>
              </a:rPr>
              <a:t>Weet je waar de data van je eerste project zich nu bevinden? </a:t>
            </a:r>
            <a:endParaRPr lang="nl-NL" sz="2400" b="0" strike="noStrike" spc="-1">
              <a:solidFill>
                <a:srgbClr val="000000"/>
              </a:solidFill>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ekstvak 1"/>
          <p:cNvSpPr/>
          <p:nvPr/>
        </p:nvSpPr>
        <p:spPr>
          <a:xfrm>
            <a:off x="3267360" y="1138320"/>
            <a:ext cx="4209120" cy="1198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endParaRPr lang="nl-NL" sz="3600" b="0" strike="noStrike" spc="-1">
              <a:solidFill>
                <a:srgbClr val="000000"/>
              </a:solidFill>
              <a:latin typeface="Calibri"/>
            </a:endParaRPr>
          </a:p>
          <a:p>
            <a:pPr defTabSz="914400">
              <a:lnSpc>
                <a:spcPct val="100000"/>
              </a:lnSpc>
            </a:pPr>
            <a:endParaRPr lang="nl-NL" sz="3600" b="0" strike="noStrike" spc="-1">
              <a:solidFill>
                <a:srgbClr val="000000"/>
              </a:solidFill>
              <a:latin typeface="Calibri"/>
            </a:endParaRPr>
          </a:p>
        </p:txBody>
      </p:sp>
      <p:sp>
        <p:nvSpPr>
          <p:cNvPr id="479" name="Tekstvak 1"/>
          <p:cNvSpPr/>
          <p:nvPr/>
        </p:nvSpPr>
        <p:spPr>
          <a:xfrm>
            <a:off x="967680" y="958680"/>
            <a:ext cx="105260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600" b="1" strike="noStrike" spc="-1">
                <a:solidFill>
                  <a:schemeClr val="dk1"/>
                </a:solidFill>
                <a:latin typeface="Arial"/>
              </a:rPr>
              <a:t>Deel 1: Organiseren en opschonen van data</a:t>
            </a:r>
            <a:endParaRPr lang="nl-NL" sz="3600" b="0" strike="noStrike" spc="-1">
              <a:solidFill>
                <a:srgbClr val="000000"/>
              </a:solidFill>
              <a:latin typeface="Calibri"/>
            </a:endParaRPr>
          </a:p>
          <a:p>
            <a:pPr defTabSz="914400">
              <a:lnSpc>
                <a:spcPct val="100000"/>
              </a:lnSpc>
            </a:pPr>
            <a:r>
              <a:rPr lang="en-GB" sz="1800" b="0" strike="noStrike" spc="-1">
                <a:solidFill>
                  <a:schemeClr val="dk1"/>
                </a:solidFill>
                <a:latin typeface="Arial"/>
              </a:rPr>
              <a:t> </a:t>
            </a:r>
            <a:endParaRPr lang="nl-NL" sz="1800" b="0" strike="noStrike" spc="-1">
              <a:solidFill>
                <a:srgbClr val="000000"/>
              </a:solidFill>
              <a:latin typeface="Calibri"/>
            </a:endParaRPr>
          </a:p>
        </p:txBody>
      </p:sp>
      <p:pic>
        <p:nvPicPr>
          <p:cNvPr id="480" name="Afbeelding 2"/>
          <p:cNvPicPr/>
          <p:nvPr/>
        </p:nvPicPr>
        <p:blipFill>
          <a:blip r:embed="rId3"/>
          <a:stretch/>
        </p:blipFill>
        <p:spPr>
          <a:xfrm>
            <a:off x="6569280" y="2061360"/>
            <a:ext cx="4298400" cy="4298400"/>
          </a:xfrm>
          <a:prstGeom prst="rect">
            <a:avLst/>
          </a:prstGeom>
          <a:noFill/>
          <a:ln w="0">
            <a:noFill/>
          </a:ln>
        </p:spPr>
      </p:pic>
      <p:pic>
        <p:nvPicPr>
          <p:cNvPr id="481" name="Afbeelding 4"/>
          <p:cNvPicPr/>
          <p:nvPr/>
        </p:nvPicPr>
        <p:blipFill>
          <a:blip r:embed="rId4"/>
          <a:stretch/>
        </p:blipFill>
        <p:spPr>
          <a:xfrm>
            <a:off x="2062080" y="1805760"/>
            <a:ext cx="2626560" cy="4686840"/>
          </a:xfrm>
          <a:prstGeom prst="rect">
            <a:avLst/>
          </a:prstGeom>
          <a:noFill/>
          <a:ln w="0">
            <a:noFill/>
          </a:ln>
        </p:spPr>
      </p:pic>
      <p:sp>
        <p:nvSpPr>
          <p:cNvPr id="482" name="Tekstvak 6"/>
          <p:cNvSpPr/>
          <p:nvPr/>
        </p:nvSpPr>
        <p:spPr>
          <a:xfrm>
            <a:off x="1027800" y="6540120"/>
            <a:ext cx="9393480" cy="24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000" b="0" strike="noStrike" spc="-1">
                <a:solidFill>
                  <a:srgbClr val="000000"/>
                </a:solidFill>
                <a:latin typeface="Arial"/>
              </a:rPr>
              <a:t>Photo by https://stockcake.com/i/cluttered-office-space_903056_684481</a:t>
            </a:r>
            <a:endParaRPr lang="nl-NL" sz="1000" b="0" strike="noStrike" spc="-1">
              <a:solidFill>
                <a:srgbClr val="000000"/>
              </a:solidFill>
              <a:latin typeface="Calibri"/>
            </a:endParaRPr>
          </a:p>
        </p:txBody>
      </p:sp>
      <p:sp>
        <p:nvSpPr>
          <p:cNvPr id="483" name="Tekstvak 8"/>
          <p:cNvSpPr/>
          <p:nvPr/>
        </p:nvSpPr>
        <p:spPr>
          <a:xfrm>
            <a:off x="6467400" y="6417000"/>
            <a:ext cx="9170280" cy="24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000" b="0" strike="noStrike" spc="-1">
                <a:solidFill>
                  <a:srgbClr val="000000"/>
                </a:solidFill>
                <a:latin typeface="Arial"/>
              </a:rPr>
              <a:t>Photo by https://stockcake.com/i/stylish-home-office_234080_44570</a:t>
            </a:r>
            <a:endParaRPr lang="nl-NL" sz="1000" b="0" strike="noStrike" spc="-1">
              <a:solidFill>
                <a:srgbClr val="000000"/>
              </a:solidFill>
              <a:latin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0" y="0"/>
            <a:ext cx="4080600" cy="6857280"/>
          </a:xfrm>
          <a:prstGeom prst="rect">
            <a:avLst/>
          </a:prstGeom>
          <a:noFill/>
          <a:ln w="0">
            <a:noFill/>
          </a:ln>
        </p:spPr>
        <p:txBody>
          <a:bodyPr lIns="360000" tIns="792000" rIns="324000" bIns="720000" anchor="t">
            <a:noAutofit/>
          </a:bodyPr>
          <a:lstStyle/>
          <a:p>
            <a:pPr indent="0" defTabSz="914400">
              <a:lnSpc>
                <a:spcPct val="90000"/>
              </a:lnSpc>
              <a:buNone/>
              <a:tabLst>
                <a:tab pos="0" algn="l"/>
              </a:tabLst>
            </a:pPr>
            <a:r>
              <a:rPr lang="en-US" sz="3600" b="1" strike="noStrike" spc="-1">
                <a:solidFill>
                  <a:schemeClr val="lt1"/>
                </a:solidFill>
                <a:latin typeface="Arial"/>
              </a:rPr>
              <a:t>Details van de data</a:t>
            </a:r>
            <a:endParaRPr lang="nl-NL" sz="3600" b="0" strike="noStrike" spc="-1">
              <a:solidFill>
                <a:schemeClr val="dk1"/>
              </a:solidFill>
              <a:latin typeface="Calibri"/>
            </a:endParaRPr>
          </a:p>
        </p:txBody>
      </p:sp>
      <p:graphicFrame>
        <p:nvGraphicFramePr>
          <p:cNvPr id="485" name="Tabel 1"/>
          <p:cNvGraphicFramePr/>
          <p:nvPr/>
        </p:nvGraphicFramePr>
        <p:xfrm>
          <a:off x="4081320" y="760320"/>
          <a:ext cx="8110080" cy="3333960"/>
        </p:xfrm>
        <a:graphic>
          <a:graphicData uri="http://schemas.openxmlformats.org/drawingml/2006/table">
            <a:tbl>
              <a:tblPr/>
              <a:tblGrid>
                <a:gridCol w="1617480">
                  <a:extLst>
                    <a:ext uri="{9D8B030D-6E8A-4147-A177-3AD203B41FA5}">
                      <a16:colId xmlns:a16="http://schemas.microsoft.com/office/drawing/2014/main" val="20000"/>
                    </a:ext>
                  </a:extLst>
                </a:gridCol>
                <a:gridCol w="3489480">
                  <a:extLst>
                    <a:ext uri="{9D8B030D-6E8A-4147-A177-3AD203B41FA5}">
                      <a16:colId xmlns:a16="http://schemas.microsoft.com/office/drawing/2014/main" val="20001"/>
                    </a:ext>
                  </a:extLst>
                </a:gridCol>
                <a:gridCol w="1494360">
                  <a:extLst>
                    <a:ext uri="{9D8B030D-6E8A-4147-A177-3AD203B41FA5}">
                      <a16:colId xmlns:a16="http://schemas.microsoft.com/office/drawing/2014/main" val="20002"/>
                    </a:ext>
                  </a:extLst>
                </a:gridCol>
                <a:gridCol w="1509120">
                  <a:extLst>
                    <a:ext uri="{9D8B030D-6E8A-4147-A177-3AD203B41FA5}">
                      <a16:colId xmlns:a16="http://schemas.microsoft.com/office/drawing/2014/main" val="20003"/>
                    </a:ext>
                  </a:extLst>
                </a:gridCol>
              </a:tblGrid>
              <a:tr h="1177920">
                <a:tc>
                  <a:txBody>
                    <a:bodyPr/>
                    <a:lstStyle/>
                    <a:p>
                      <a:pPr defTabSz="914400">
                        <a:lnSpc>
                          <a:spcPct val="107000"/>
                        </a:lnSpc>
                      </a:pPr>
                      <a:r>
                        <a:rPr lang="en-US" sz="2300" b="0" strike="noStrike" spc="-1">
                          <a:solidFill>
                            <a:srgbClr val="FFFFFF"/>
                          </a:solidFill>
                          <a:latin typeface="Calibri"/>
                        </a:rPr>
                        <a:t> </a:t>
                      </a:r>
                      <a:endParaRPr lang="nl-NL" sz="2300" b="0" strike="noStrike" spc="-1">
                        <a:solidFill>
                          <a:srgbClr val="FFFFFF"/>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009C82"/>
                    </a:solidFill>
                  </a:tcPr>
                </a:tc>
                <a:tc>
                  <a:txBody>
                    <a:bodyPr/>
                    <a:lstStyle/>
                    <a:p>
                      <a:pPr defTabSz="914400">
                        <a:lnSpc>
                          <a:spcPct val="107000"/>
                        </a:lnSpc>
                      </a:pPr>
                      <a:r>
                        <a:rPr lang="en-US" sz="2300" b="0" strike="noStrike" spc="-1">
                          <a:solidFill>
                            <a:srgbClr val="FFFFFF"/>
                          </a:solidFill>
                          <a:latin typeface="Calibri"/>
                        </a:rPr>
                        <a:t>Soort (sensor metingen, interviewopnames, transcripten, survey output, literatuur onderzoek etc.)</a:t>
                      </a:r>
                      <a:endParaRPr lang="nl-NL" sz="2300" b="0" strike="noStrike" spc="-1">
                        <a:solidFill>
                          <a:srgbClr val="FFFFFF"/>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009C82"/>
                    </a:solidFill>
                  </a:tcPr>
                </a:tc>
                <a:tc>
                  <a:txBody>
                    <a:bodyPr/>
                    <a:lstStyle/>
                    <a:p>
                      <a:pPr defTabSz="914400">
                        <a:lnSpc>
                          <a:spcPct val="107000"/>
                        </a:lnSpc>
                      </a:pPr>
                      <a:r>
                        <a:rPr lang="en-US" sz="2300" b="0" strike="noStrike" spc="-1">
                          <a:solidFill>
                            <a:srgbClr val="FFFFFF"/>
                          </a:solidFill>
                          <a:latin typeface="Calibri"/>
                        </a:rPr>
                        <a:t>Bestands-formaten</a:t>
                      </a:r>
                      <a:endParaRPr lang="nl-NL" sz="2300" b="0" strike="noStrike" spc="-1">
                        <a:solidFill>
                          <a:srgbClr val="FFFFFF"/>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009C82"/>
                    </a:solidFill>
                  </a:tcPr>
                </a:tc>
                <a:tc>
                  <a:txBody>
                    <a:bodyPr/>
                    <a:lstStyle/>
                    <a:p>
                      <a:pPr defTabSz="914400">
                        <a:lnSpc>
                          <a:spcPct val="107000"/>
                        </a:lnSpc>
                      </a:pPr>
                      <a:r>
                        <a:rPr lang="en-US" sz="2300" b="0" strike="noStrike" spc="-1">
                          <a:solidFill>
                            <a:srgbClr val="FFFFFF"/>
                          </a:solidFill>
                          <a:latin typeface="Calibri"/>
                        </a:rPr>
                        <a:t>Volume (GBs)</a:t>
                      </a:r>
                      <a:endParaRPr lang="nl-NL" sz="2300" b="0" strike="noStrike" spc="-1">
                        <a:solidFill>
                          <a:srgbClr val="FFFFFF"/>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009C82"/>
                    </a:solidFill>
                  </a:tcPr>
                </a:tc>
                <a:extLst>
                  <a:ext uri="{0D108BD9-81ED-4DB2-BD59-A6C34878D82A}">
                    <a16:rowId xmlns:a16="http://schemas.microsoft.com/office/drawing/2014/main" val="10000"/>
                  </a:ext>
                </a:extLst>
              </a:tr>
              <a:tr h="435600">
                <a:tc>
                  <a:txBody>
                    <a:bodyPr/>
                    <a:lstStyle/>
                    <a:p>
                      <a:pPr defTabSz="914400">
                        <a:lnSpc>
                          <a:spcPct val="107000"/>
                        </a:lnSpc>
                      </a:pPr>
                      <a:r>
                        <a:rPr lang="en-US" sz="2300" b="0" strike="noStrike" spc="-1">
                          <a:solidFill>
                            <a:srgbClr val="FFFFFF"/>
                          </a:solidFill>
                          <a:latin typeface="Calibri"/>
                        </a:rPr>
                        <a:t>Raw data</a:t>
                      </a:r>
                      <a:endParaRPr lang="nl-NL" sz="2300" b="0" strike="noStrike" spc="-1">
                        <a:solidFill>
                          <a:srgbClr val="FFFFFF"/>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009C82"/>
                    </a:solidFill>
                  </a:tcPr>
                </a:tc>
                <a:tc>
                  <a:txBody>
                    <a:bodyPr/>
                    <a:lstStyle/>
                    <a:p>
                      <a:pPr defTabSz="914400">
                        <a:lnSpc>
                          <a:spcPct val="107000"/>
                        </a:lnSpc>
                      </a:pPr>
                      <a:r>
                        <a:rPr lang="en-US" sz="2300" b="0" strike="noStrike" spc="-1">
                          <a:solidFill>
                            <a:srgbClr val="000000"/>
                          </a:solidFill>
                          <a:latin typeface="Calibri"/>
                        </a:rPr>
                        <a:t> </a:t>
                      </a:r>
                      <a:endParaRPr lang="nl-NL" sz="2300" b="0" strike="noStrike" spc="-1">
                        <a:solidFill>
                          <a:srgbClr val="000000"/>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BDED8"/>
                    </a:solidFill>
                  </a:tcPr>
                </a:tc>
                <a:tc>
                  <a:txBody>
                    <a:bodyPr/>
                    <a:lstStyle/>
                    <a:p>
                      <a:pPr defTabSz="914400">
                        <a:lnSpc>
                          <a:spcPct val="107000"/>
                        </a:lnSpc>
                      </a:pPr>
                      <a:r>
                        <a:rPr lang="en-US" sz="2300" b="0" strike="noStrike" spc="-1">
                          <a:solidFill>
                            <a:srgbClr val="000000"/>
                          </a:solidFill>
                          <a:latin typeface="Calibri"/>
                        </a:rPr>
                        <a:t> </a:t>
                      </a:r>
                      <a:endParaRPr lang="nl-NL" sz="2300" b="0" strike="noStrike" spc="-1">
                        <a:solidFill>
                          <a:srgbClr val="000000"/>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BDED8"/>
                    </a:solidFill>
                  </a:tcPr>
                </a:tc>
                <a:tc>
                  <a:txBody>
                    <a:bodyPr/>
                    <a:lstStyle/>
                    <a:p>
                      <a:pPr defTabSz="914400">
                        <a:lnSpc>
                          <a:spcPct val="107000"/>
                        </a:lnSpc>
                      </a:pPr>
                      <a:r>
                        <a:rPr lang="en-US" sz="2300" b="0" strike="noStrike" spc="-1">
                          <a:solidFill>
                            <a:srgbClr val="000000"/>
                          </a:solidFill>
                          <a:latin typeface="Calibri"/>
                        </a:rPr>
                        <a:t> </a:t>
                      </a:r>
                      <a:endParaRPr lang="nl-NL" sz="2300" b="0" strike="noStrike" spc="-1">
                        <a:solidFill>
                          <a:srgbClr val="000000"/>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BDED8"/>
                    </a:solidFill>
                  </a:tcPr>
                </a:tc>
                <a:extLst>
                  <a:ext uri="{0D108BD9-81ED-4DB2-BD59-A6C34878D82A}">
                    <a16:rowId xmlns:a16="http://schemas.microsoft.com/office/drawing/2014/main" val="10001"/>
                  </a:ext>
                </a:extLst>
              </a:tr>
              <a:tr h="806760">
                <a:tc>
                  <a:txBody>
                    <a:bodyPr/>
                    <a:lstStyle/>
                    <a:p>
                      <a:pPr defTabSz="914400">
                        <a:lnSpc>
                          <a:spcPct val="107000"/>
                        </a:lnSpc>
                      </a:pPr>
                      <a:r>
                        <a:rPr lang="en-US" sz="2300" b="0" strike="noStrike" spc="-1">
                          <a:solidFill>
                            <a:srgbClr val="FFFFFF"/>
                          </a:solidFill>
                          <a:latin typeface="Calibri"/>
                        </a:rPr>
                        <a:t>Cleaned data</a:t>
                      </a:r>
                      <a:endParaRPr lang="nl-NL" sz="2300" b="0" strike="noStrike" spc="-1">
                        <a:solidFill>
                          <a:srgbClr val="FFFFFF"/>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009C82"/>
                    </a:solidFill>
                  </a:tcPr>
                </a:tc>
                <a:tc>
                  <a:txBody>
                    <a:bodyPr/>
                    <a:lstStyle/>
                    <a:p>
                      <a:pPr defTabSz="914400">
                        <a:lnSpc>
                          <a:spcPct val="107000"/>
                        </a:lnSpc>
                      </a:pPr>
                      <a:r>
                        <a:rPr lang="en-US" sz="2300" b="0" strike="noStrike" spc="-1">
                          <a:solidFill>
                            <a:srgbClr val="000000"/>
                          </a:solidFill>
                          <a:latin typeface="Calibri"/>
                        </a:rPr>
                        <a:t> </a:t>
                      </a:r>
                      <a:endParaRPr lang="nl-NL" sz="2300" b="0" strike="noStrike" spc="-1">
                        <a:solidFill>
                          <a:srgbClr val="000000"/>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FED"/>
                    </a:solidFill>
                  </a:tcPr>
                </a:tc>
                <a:tc>
                  <a:txBody>
                    <a:bodyPr/>
                    <a:lstStyle/>
                    <a:p>
                      <a:pPr defTabSz="914400">
                        <a:lnSpc>
                          <a:spcPct val="107000"/>
                        </a:lnSpc>
                      </a:pPr>
                      <a:r>
                        <a:rPr lang="en-US" sz="2300" b="0" strike="noStrike" spc="-1">
                          <a:solidFill>
                            <a:srgbClr val="000000"/>
                          </a:solidFill>
                          <a:latin typeface="Calibri"/>
                        </a:rPr>
                        <a:t> </a:t>
                      </a:r>
                      <a:endParaRPr lang="nl-NL" sz="2300" b="0" strike="noStrike" spc="-1">
                        <a:solidFill>
                          <a:srgbClr val="000000"/>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FED"/>
                    </a:solidFill>
                  </a:tcPr>
                </a:tc>
                <a:tc>
                  <a:txBody>
                    <a:bodyPr/>
                    <a:lstStyle/>
                    <a:p>
                      <a:pPr defTabSz="914400">
                        <a:lnSpc>
                          <a:spcPct val="107000"/>
                        </a:lnSpc>
                      </a:pPr>
                      <a:r>
                        <a:rPr lang="en-US" sz="2300" b="0" strike="noStrike" spc="-1">
                          <a:solidFill>
                            <a:srgbClr val="000000"/>
                          </a:solidFill>
                          <a:latin typeface="Calibri"/>
                        </a:rPr>
                        <a:t> </a:t>
                      </a:r>
                      <a:endParaRPr lang="nl-NL" sz="2300" b="0" strike="noStrike" spc="-1">
                        <a:solidFill>
                          <a:srgbClr val="000000"/>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7EFED"/>
                    </a:solidFill>
                  </a:tcPr>
                </a:tc>
                <a:extLst>
                  <a:ext uri="{0D108BD9-81ED-4DB2-BD59-A6C34878D82A}">
                    <a16:rowId xmlns:a16="http://schemas.microsoft.com/office/drawing/2014/main" val="10002"/>
                  </a:ext>
                </a:extLst>
              </a:tr>
              <a:tr h="435600">
                <a:tc>
                  <a:txBody>
                    <a:bodyPr/>
                    <a:lstStyle/>
                    <a:p>
                      <a:pPr defTabSz="914400">
                        <a:lnSpc>
                          <a:spcPct val="107000"/>
                        </a:lnSpc>
                      </a:pPr>
                      <a:r>
                        <a:rPr lang="en-US" sz="2300" b="0" strike="noStrike" spc="-1">
                          <a:solidFill>
                            <a:srgbClr val="FFFFFF"/>
                          </a:solidFill>
                          <a:latin typeface="Calibri"/>
                        </a:rPr>
                        <a:t>Final data</a:t>
                      </a:r>
                      <a:endParaRPr lang="nl-NL" sz="2300" b="0" strike="noStrike" spc="-1">
                        <a:solidFill>
                          <a:srgbClr val="FFFFFF"/>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009C82"/>
                    </a:solidFill>
                  </a:tcPr>
                </a:tc>
                <a:tc>
                  <a:txBody>
                    <a:bodyPr/>
                    <a:lstStyle/>
                    <a:p>
                      <a:pPr defTabSz="914400">
                        <a:lnSpc>
                          <a:spcPct val="107000"/>
                        </a:lnSpc>
                      </a:pPr>
                      <a:r>
                        <a:rPr lang="en-US" sz="2300" b="0" strike="noStrike" spc="-1">
                          <a:solidFill>
                            <a:srgbClr val="000000"/>
                          </a:solidFill>
                          <a:latin typeface="Calibri"/>
                        </a:rPr>
                        <a:t> </a:t>
                      </a:r>
                      <a:endParaRPr lang="nl-NL" sz="2300" b="0" strike="noStrike" spc="-1">
                        <a:solidFill>
                          <a:srgbClr val="000000"/>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BDED8"/>
                    </a:solidFill>
                  </a:tcPr>
                </a:tc>
                <a:tc>
                  <a:txBody>
                    <a:bodyPr/>
                    <a:lstStyle/>
                    <a:p>
                      <a:pPr defTabSz="914400">
                        <a:lnSpc>
                          <a:spcPct val="107000"/>
                        </a:lnSpc>
                      </a:pPr>
                      <a:r>
                        <a:rPr lang="en-US" sz="2300" b="0" strike="noStrike" spc="-1">
                          <a:solidFill>
                            <a:srgbClr val="000000"/>
                          </a:solidFill>
                          <a:latin typeface="Calibri"/>
                        </a:rPr>
                        <a:t> </a:t>
                      </a:r>
                      <a:endParaRPr lang="nl-NL" sz="2300" b="0" strike="noStrike" spc="-1">
                        <a:solidFill>
                          <a:srgbClr val="000000"/>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BDED8"/>
                    </a:solidFill>
                  </a:tcPr>
                </a:tc>
                <a:tc>
                  <a:txBody>
                    <a:bodyPr/>
                    <a:lstStyle/>
                    <a:p>
                      <a:pPr defTabSz="914400">
                        <a:lnSpc>
                          <a:spcPct val="107000"/>
                        </a:lnSpc>
                      </a:pPr>
                      <a:r>
                        <a:rPr lang="en-US" sz="2300" b="0" strike="noStrike" spc="-1">
                          <a:solidFill>
                            <a:srgbClr val="000000"/>
                          </a:solidFill>
                          <a:latin typeface="Calibri"/>
                        </a:rPr>
                        <a:t> </a:t>
                      </a:r>
                      <a:endParaRPr lang="nl-NL" sz="2300" b="0" strike="noStrike" spc="-1">
                        <a:solidFill>
                          <a:srgbClr val="000000"/>
                        </a:solidFill>
                        <a:latin typeface="Calibri"/>
                      </a:endParaRPr>
                    </a:p>
                  </a:txBody>
                  <a:tcPr marL="155880" marR="1558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BDED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9C82"/>
        </a:solidFill>
        <a:effectLst/>
      </p:bgPr>
    </p:bg>
    <p:spTree>
      <p:nvGrpSpPr>
        <p:cNvPr id="1" name=""/>
        <p:cNvGrpSpPr/>
        <p:nvPr/>
      </p:nvGrpSpPr>
      <p:grpSpPr>
        <a:xfrm>
          <a:off x="0" y="0"/>
          <a:ext cx="0" cy="0"/>
          <a:chOff x="0" y="0"/>
          <a:chExt cx="0" cy="0"/>
        </a:xfrm>
      </p:grpSpPr>
      <p:sp>
        <p:nvSpPr>
          <p:cNvPr id="486" name="PlaceHolder 1"/>
          <p:cNvSpPr>
            <a:spLocks noGrp="1"/>
          </p:cNvSpPr>
          <p:nvPr>
            <p:ph/>
          </p:nvPr>
        </p:nvSpPr>
        <p:spPr>
          <a:xfrm>
            <a:off x="479880" y="1476360"/>
            <a:ext cx="10278000" cy="3232080"/>
          </a:xfrm>
          <a:prstGeom prst="rect">
            <a:avLst/>
          </a:prstGeom>
          <a:noFill/>
          <a:ln w="0">
            <a:noFill/>
          </a:ln>
        </p:spPr>
        <p:txBody>
          <a:bodyPr lIns="45720" tIns="22680" rIns="45720" bIns="22680" anchor="ctr">
            <a:noAutofit/>
          </a:bodyPr>
          <a:lstStyle/>
          <a:p>
            <a:pPr indent="0" algn="ctr" defTabSz="914400">
              <a:lnSpc>
                <a:spcPct val="100000"/>
              </a:lnSpc>
              <a:buNone/>
              <a:tabLst>
                <a:tab pos="0" algn="l"/>
              </a:tabLst>
            </a:pPr>
            <a:r>
              <a:rPr lang="en-NL" sz="3600" b="0" strike="noStrike" spc="-1">
                <a:solidFill>
                  <a:schemeClr val="lt1"/>
                </a:solidFill>
                <a:latin typeface="Arial"/>
                <a:ea typeface="Arial"/>
              </a:rPr>
              <a:t>1.</a:t>
            </a:r>
            <a:r>
              <a:rPr lang="nl-NL" sz="3600" b="0" strike="noStrike" spc="-1">
                <a:solidFill>
                  <a:srgbClr val="1F1F1F"/>
                </a:solidFill>
                <a:latin typeface="inherit"/>
                <a:ea typeface="Arial"/>
              </a:rPr>
              <a:t> </a:t>
            </a:r>
            <a:r>
              <a:rPr lang="nl-NL" sz="3600" b="0" strike="noStrike" spc="-1">
                <a:solidFill>
                  <a:schemeClr val="lt1"/>
                </a:solidFill>
                <a:latin typeface="Arial"/>
                <a:ea typeface="Arial"/>
              </a:rPr>
              <a:t>Bewaar je project in één map</a:t>
            </a:r>
            <a:r>
              <a:rPr lang="nl-NL" sz="1050" b="0" strike="noStrike" spc="-1">
                <a:solidFill>
                  <a:schemeClr val="lt1"/>
                </a:solidFill>
                <a:latin typeface="Arial"/>
                <a:ea typeface="Arial"/>
              </a:rPr>
              <a:t> </a:t>
            </a:r>
            <a:endParaRPr lang="nl-NL" sz="1050" b="0" strike="noStrike" spc="-1">
              <a:solidFill>
                <a:schemeClr val="dk1"/>
              </a:solidFill>
              <a:latin typeface="Calibri"/>
            </a:endParaRPr>
          </a:p>
          <a:p>
            <a:pPr indent="0" algn="ctr" defTabSz="914400">
              <a:lnSpc>
                <a:spcPct val="100000"/>
              </a:lnSpc>
              <a:buNone/>
              <a:tabLst>
                <a:tab pos="0" algn="l"/>
              </a:tabLst>
            </a:pPr>
            <a:endParaRPr lang="nl-NL" sz="3600" b="0" strike="noStrike" spc="-1">
              <a:solidFill>
                <a:schemeClr val="dk1"/>
              </a:solidFill>
              <a:latin typeface="Calibri"/>
            </a:endParaRPr>
          </a:p>
        </p:txBody>
      </p:sp>
      <p:sp>
        <p:nvSpPr>
          <p:cNvPr id="487" name="Rectangle 4"/>
          <p:cNvSpPr/>
          <p:nvPr/>
        </p:nvSpPr>
        <p:spPr>
          <a:xfrm>
            <a:off x="-360" y="179640"/>
            <a:ext cx="22680" cy="97200"/>
          </a:xfrm>
          <a:prstGeom prst="rect">
            <a:avLst/>
          </a:prstGeom>
          <a:solidFill>
            <a:srgbClr val="F8F9FA"/>
          </a:solidFill>
          <a:ln w="0">
            <a:noFill/>
          </a:ln>
        </p:spPr>
        <p:style>
          <a:lnRef idx="0">
            <a:scrgbClr r="0" g="0" b="0"/>
          </a:lnRef>
          <a:fillRef idx="0">
            <a:scrgbClr r="0" g="0" b="0"/>
          </a:fillRef>
          <a:effectRef idx="0">
            <a:scrgbClr r="0" g="0" b="0"/>
          </a:effectRef>
          <a:fontRef idx="minor"/>
        </p:style>
        <p:txBody>
          <a:bodyPr wrap="none" lIns="0" tIns="-12600" rIns="0" bIns="-12600" numCol="1" spcCol="0" anchor="ctr">
            <a:spAutoFit/>
          </a:bodyPr>
          <a:lstStyle/>
          <a:p>
            <a:pPr defTabSz="914400">
              <a:lnSpc>
                <a:spcPct val="100000"/>
              </a:lnSpc>
              <a:tabLst>
                <a:tab pos="0" algn="l"/>
              </a:tabLst>
            </a:pPr>
            <a:r>
              <a:rPr lang="nl-NL" sz="800" b="0" strike="noStrike" spc="-1">
                <a:solidFill>
                  <a:schemeClr val="dk1"/>
                </a:solidFill>
                <a:latin typeface="Calibri"/>
              </a:rPr>
              <a:t> </a:t>
            </a:r>
            <a:endParaRPr lang="nl-NL" sz="800" b="0" strike="noStrike" spc="-1">
              <a:solidFill>
                <a:srgbClr val="000000"/>
              </a:solidFill>
              <a:latin typeface="Calibri"/>
            </a:endParaRPr>
          </a:p>
        </p:txBody>
      </p:sp>
    </p:spTree>
  </p:cSld>
  <p:clrMapOvr>
    <a:masterClrMapping/>
  </p:clrMapOvr>
</p:sld>
</file>

<file path=ppt/theme/theme1.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3.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4.xml><?xml version="1.0" encoding="utf-8"?>
<a:theme xmlns:a="http://schemas.openxmlformats.org/drawingml/2006/main" name="Saxion_16-9-NL">
  <a:themeElements>
    <a:clrScheme name="Saxion">
      <a:dk1>
        <a:srgbClr val="000000"/>
      </a:dk1>
      <a:lt1>
        <a:srgbClr val="FFFFFF"/>
      </a:lt1>
      <a:dk2>
        <a:srgbClr val="009C82"/>
      </a:dk2>
      <a:lt2>
        <a:srgbClr val="F2F2F2"/>
      </a:lt2>
      <a:accent1>
        <a:srgbClr val="009C82"/>
      </a:accent1>
      <a:accent2>
        <a:srgbClr val="C6C5BF"/>
      </a:accent2>
      <a:accent3>
        <a:srgbClr val="85CEE4"/>
      </a:accent3>
      <a:accent4>
        <a:srgbClr val="009C82"/>
      </a:accent4>
      <a:accent5>
        <a:srgbClr val="C6C5BF"/>
      </a:accent5>
      <a:accent6>
        <a:srgbClr val="85CEE4"/>
      </a:accent6>
      <a:hlink>
        <a:srgbClr val="000000"/>
      </a:hlink>
      <a:folHlink>
        <a:srgbClr val="000000"/>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0</TotalTime>
  <Words>2693</Words>
  <Application>Microsoft Office PowerPoint</Application>
  <PresentationFormat>Breedbeeld</PresentationFormat>
  <Paragraphs>651</Paragraphs>
  <Slides>40</Slides>
  <Notes>22</Notes>
  <HiddenSlides>0</HiddenSlides>
  <MMClips>0</MMClips>
  <ScaleCrop>false</ScaleCrop>
  <HeadingPairs>
    <vt:vector size="6" baseType="variant">
      <vt:variant>
        <vt:lpstr>Gebruikte lettertypen</vt:lpstr>
      </vt:variant>
      <vt:variant>
        <vt:i4>8</vt:i4>
      </vt:variant>
      <vt:variant>
        <vt:lpstr>Thema</vt:lpstr>
      </vt:variant>
      <vt:variant>
        <vt:i4>14</vt:i4>
      </vt:variant>
      <vt:variant>
        <vt:lpstr>Diatitels</vt:lpstr>
      </vt:variant>
      <vt:variant>
        <vt:i4>40</vt:i4>
      </vt:variant>
    </vt:vector>
  </HeadingPairs>
  <TitlesOfParts>
    <vt:vector size="62" baseType="lpstr">
      <vt:lpstr>__Roboto_4db51b</vt:lpstr>
      <vt:lpstr>Arial</vt:lpstr>
      <vt:lpstr>Arial Black</vt:lpstr>
      <vt:lpstr>Calibri</vt:lpstr>
      <vt:lpstr>Calibri Light</vt:lpstr>
      <vt:lpstr>inherit</vt:lpstr>
      <vt:lpstr>Symbol</vt:lpstr>
      <vt:lpstr>Wingdings</vt:lpstr>
      <vt:lpstr>Kantoorthema</vt:lpstr>
      <vt:lpstr>Kantoorthema</vt:lpstr>
      <vt:lpstr>Kantoorthema</vt:lpstr>
      <vt:lpstr>Kantoorthema</vt:lpstr>
      <vt:lpstr>Kantoorthema</vt:lpstr>
      <vt:lpstr>Kantoorthema</vt:lpstr>
      <vt:lpstr>Kantoorthema</vt:lpstr>
      <vt:lpstr>Kantoorthema</vt:lpstr>
      <vt:lpstr>Kantoorthema</vt:lpstr>
      <vt:lpstr>Kantoorthema</vt:lpstr>
      <vt:lpstr>Kantoorthema</vt:lpstr>
      <vt:lpstr>Kantoorthema</vt:lpstr>
      <vt:lpstr>Kantoorthema</vt:lpstr>
      <vt:lpstr>Saxion_16-9-NL</vt:lpstr>
      <vt:lpstr>PowerPoint-presentatie</vt:lpstr>
      <vt:lpstr>PowerPoint-presentatie</vt:lpstr>
      <vt:lpstr>PowerPoint-presentatie</vt:lpstr>
      <vt:lpstr>PowerPoint-presentatie</vt:lpstr>
      <vt:lpstr>PowerPoint-presentatie</vt:lpstr>
      <vt:lpstr>PowerPoint-presentatie</vt:lpstr>
      <vt:lpstr>PowerPoint-presentatie</vt:lpstr>
      <vt:lpstr>Details van de data</vt:lpstr>
      <vt:lpstr>PowerPoint-presentatie</vt:lpstr>
      <vt:lpstr>PowerPoint-presentatie</vt:lpstr>
      <vt:lpstr>PowerPoint-presentatie</vt:lpstr>
      <vt:lpstr>PowerPoint-presentatie</vt:lpstr>
      <vt:lpstr>PowerPoint-presentatie</vt:lpstr>
      <vt:lpstr>PowerPoint-presentatie</vt:lpstr>
      <vt:lpstr>Documentatie via README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File naming</vt:lpstr>
      <vt:lpstr>PowerPoint-presentatie</vt:lpstr>
      <vt:lpstr>PowerPoint-presentatie</vt:lpstr>
      <vt:lpstr>Een voorbeeld van untidy data: weermetingen</vt:lpstr>
      <vt:lpstr>Een voorbeeld van untidy data: weermetingen</vt:lpstr>
      <vt:lpstr>Een voorbeeld van untidy data: weermetingen</vt:lpstr>
      <vt:lpstr>Een voorbeeld van untidy data: weermetingen</vt:lpstr>
      <vt:lpstr>PowerPoint-presentatie</vt:lpstr>
      <vt:lpstr>De zelfde data maar dan tidy</vt:lpstr>
      <vt:lpstr>PowerPoint-presentatie</vt:lpstr>
      <vt:lpstr>PowerPoint-presentatie</vt:lpstr>
      <vt:lpstr>PowerPoint-presentatie</vt:lpstr>
      <vt:lpstr>Opdracht</vt:lpstr>
      <vt:lpstr>Opdracht</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Renate Mattiszik</dc:creator>
  <dc:description/>
  <cp:lastModifiedBy>Marta Kargól</cp:lastModifiedBy>
  <cp:revision>41</cp:revision>
  <dcterms:created xsi:type="dcterms:W3CDTF">2025-01-17T12:52:05Z</dcterms:created>
  <dcterms:modified xsi:type="dcterms:W3CDTF">2025-05-07T07:13:18Z</dcterms:modified>
  <dc:language>nl-NL</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r8>5</vt:r8>
  </property>
  <property fmtid="{D5CDD505-2E9C-101B-9397-08002B2CF9AE}" pid="3" name="Notes">
    <vt:r8>22</vt:r8>
  </property>
  <property fmtid="{D5CDD505-2E9C-101B-9397-08002B2CF9AE}" pid="4" name="PresentationFormat">
    <vt:lpwstr>Breedbeeld</vt:lpwstr>
  </property>
  <property fmtid="{D5CDD505-2E9C-101B-9397-08002B2CF9AE}" pid="5" name="Slides">
    <vt:r8>40</vt:r8>
  </property>
</Properties>
</file>